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8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13" Type="http://schemas.openxmlformats.org/officeDocument/2006/relationships/image" Target="../media/image110.wmf"/><Relationship Id="rId3" Type="http://schemas.openxmlformats.org/officeDocument/2006/relationships/image" Target="../media/image100.wmf"/><Relationship Id="rId7" Type="http://schemas.openxmlformats.org/officeDocument/2006/relationships/image" Target="../media/image104.wmf"/><Relationship Id="rId12" Type="http://schemas.openxmlformats.org/officeDocument/2006/relationships/image" Target="../media/image109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Relationship Id="rId6" Type="http://schemas.openxmlformats.org/officeDocument/2006/relationships/image" Target="../media/image103.wmf"/><Relationship Id="rId11" Type="http://schemas.openxmlformats.org/officeDocument/2006/relationships/image" Target="../media/image108.wmf"/><Relationship Id="rId5" Type="http://schemas.openxmlformats.org/officeDocument/2006/relationships/image" Target="../media/image102.wmf"/><Relationship Id="rId10" Type="http://schemas.openxmlformats.org/officeDocument/2006/relationships/image" Target="../media/image107.wmf"/><Relationship Id="rId4" Type="http://schemas.openxmlformats.org/officeDocument/2006/relationships/image" Target="../media/image101.wmf"/><Relationship Id="rId9" Type="http://schemas.openxmlformats.org/officeDocument/2006/relationships/image" Target="../media/image10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2" Type="http://schemas.openxmlformats.org/officeDocument/2006/relationships/image" Target="../media/image10.wmf"/><Relationship Id="rId1" Type="http://schemas.openxmlformats.org/officeDocument/2006/relationships/image" Target="../media/image4.wmf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Relationship Id="rId1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image" Target="../media/image35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12" Type="http://schemas.openxmlformats.org/officeDocument/2006/relationships/image" Target="../media/image34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11" Type="http://schemas.openxmlformats.org/officeDocument/2006/relationships/image" Target="../media/image33.wmf"/><Relationship Id="rId5" Type="http://schemas.openxmlformats.org/officeDocument/2006/relationships/image" Target="../media/image27.wmf"/><Relationship Id="rId10" Type="http://schemas.openxmlformats.org/officeDocument/2006/relationships/image" Target="../media/image32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11" Type="http://schemas.openxmlformats.org/officeDocument/2006/relationships/image" Target="../media/image46.wmf"/><Relationship Id="rId5" Type="http://schemas.openxmlformats.org/officeDocument/2006/relationships/image" Target="../media/image40.wmf"/><Relationship Id="rId10" Type="http://schemas.openxmlformats.org/officeDocument/2006/relationships/image" Target="../media/image45.wmf"/><Relationship Id="rId4" Type="http://schemas.openxmlformats.org/officeDocument/2006/relationships/image" Target="../media/image39.wmf"/><Relationship Id="rId9" Type="http://schemas.openxmlformats.org/officeDocument/2006/relationships/image" Target="../media/image4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11" Type="http://schemas.openxmlformats.org/officeDocument/2006/relationships/image" Target="../media/image57.wmf"/><Relationship Id="rId5" Type="http://schemas.openxmlformats.org/officeDocument/2006/relationships/image" Target="../media/image51.wmf"/><Relationship Id="rId10" Type="http://schemas.openxmlformats.org/officeDocument/2006/relationships/image" Target="../media/image56.wmf"/><Relationship Id="rId4" Type="http://schemas.openxmlformats.org/officeDocument/2006/relationships/image" Target="../media/image50.wmf"/><Relationship Id="rId9" Type="http://schemas.openxmlformats.org/officeDocument/2006/relationships/image" Target="../media/image5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image" Target="../media/image60.wmf"/><Relationship Id="rId7" Type="http://schemas.openxmlformats.org/officeDocument/2006/relationships/image" Target="../media/image64.wmf"/><Relationship Id="rId12" Type="http://schemas.openxmlformats.org/officeDocument/2006/relationships/image" Target="../media/image69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11" Type="http://schemas.openxmlformats.org/officeDocument/2006/relationships/image" Target="../media/image68.wmf"/><Relationship Id="rId5" Type="http://schemas.openxmlformats.org/officeDocument/2006/relationships/image" Target="../media/image62.wmf"/><Relationship Id="rId10" Type="http://schemas.openxmlformats.org/officeDocument/2006/relationships/image" Target="../media/image67.wmf"/><Relationship Id="rId4" Type="http://schemas.openxmlformats.org/officeDocument/2006/relationships/image" Target="../media/image61.wmf"/><Relationship Id="rId9" Type="http://schemas.openxmlformats.org/officeDocument/2006/relationships/image" Target="../media/image6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13" Type="http://schemas.openxmlformats.org/officeDocument/2006/relationships/image" Target="../media/image82.wmf"/><Relationship Id="rId3" Type="http://schemas.openxmlformats.org/officeDocument/2006/relationships/image" Target="../media/image72.wmf"/><Relationship Id="rId7" Type="http://schemas.openxmlformats.org/officeDocument/2006/relationships/image" Target="../media/image76.wmf"/><Relationship Id="rId12" Type="http://schemas.openxmlformats.org/officeDocument/2006/relationships/image" Target="../media/image81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11" Type="http://schemas.openxmlformats.org/officeDocument/2006/relationships/image" Target="../media/image80.wmf"/><Relationship Id="rId5" Type="http://schemas.openxmlformats.org/officeDocument/2006/relationships/image" Target="../media/image74.wmf"/><Relationship Id="rId10" Type="http://schemas.openxmlformats.org/officeDocument/2006/relationships/image" Target="../media/image79.wmf"/><Relationship Id="rId4" Type="http://schemas.openxmlformats.org/officeDocument/2006/relationships/image" Target="../media/image73.wmf"/><Relationship Id="rId9" Type="http://schemas.openxmlformats.org/officeDocument/2006/relationships/image" Target="../media/image78.wmf"/><Relationship Id="rId14" Type="http://schemas.openxmlformats.org/officeDocument/2006/relationships/image" Target="../media/image8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4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13" Type="http://schemas.openxmlformats.org/officeDocument/2006/relationships/image" Target="../media/image97.wmf"/><Relationship Id="rId3" Type="http://schemas.openxmlformats.org/officeDocument/2006/relationships/image" Target="../media/image87.wmf"/><Relationship Id="rId7" Type="http://schemas.openxmlformats.org/officeDocument/2006/relationships/image" Target="../media/image91.wmf"/><Relationship Id="rId12" Type="http://schemas.openxmlformats.org/officeDocument/2006/relationships/image" Target="../media/image96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6" Type="http://schemas.openxmlformats.org/officeDocument/2006/relationships/image" Target="../media/image90.wmf"/><Relationship Id="rId11" Type="http://schemas.openxmlformats.org/officeDocument/2006/relationships/image" Target="../media/image95.wmf"/><Relationship Id="rId5" Type="http://schemas.openxmlformats.org/officeDocument/2006/relationships/image" Target="../media/image89.wmf"/><Relationship Id="rId10" Type="http://schemas.openxmlformats.org/officeDocument/2006/relationships/image" Target="../media/image94.wmf"/><Relationship Id="rId4" Type="http://schemas.openxmlformats.org/officeDocument/2006/relationships/image" Target="../media/image88.wmf"/><Relationship Id="rId9" Type="http://schemas.openxmlformats.org/officeDocument/2006/relationships/image" Target="../media/image9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1EB93-A978-432B-BD52-B207B2E3732F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547B4-142F-4EF3-9AFB-E6882A049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42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858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20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20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2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2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2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2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20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2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20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20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2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1CFA-B8F8-4131-91C4-C3FF5F37DE19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375B-9629-437D-A403-1AC2D0FF5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0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1CFA-B8F8-4131-91C4-C3FF5F37DE19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375B-9629-437D-A403-1AC2D0FF5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94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1CFA-B8F8-4131-91C4-C3FF5F37DE19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375B-9629-437D-A403-1AC2D0FF5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6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1CFA-B8F8-4131-91C4-C3FF5F37DE19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375B-9629-437D-A403-1AC2D0FF5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735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1CFA-B8F8-4131-91C4-C3FF5F37DE19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375B-9629-437D-A403-1AC2D0FF5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6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1CFA-B8F8-4131-91C4-C3FF5F37DE19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375B-9629-437D-A403-1AC2D0FF5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9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1CFA-B8F8-4131-91C4-C3FF5F37DE19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375B-9629-437D-A403-1AC2D0FF5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60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1CFA-B8F8-4131-91C4-C3FF5F37DE19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375B-9629-437D-A403-1AC2D0FF5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7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1CFA-B8F8-4131-91C4-C3FF5F37DE19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375B-9629-437D-A403-1AC2D0FF5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56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1CFA-B8F8-4131-91C4-C3FF5F37DE19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375B-9629-437D-A403-1AC2D0FF5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74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1CFA-B8F8-4131-91C4-C3FF5F37DE19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375B-9629-437D-A403-1AC2D0FF5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83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D1CFA-B8F8-4131-91C4-C3FF5F37DE19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7375B-9629-437D-A403-1AC2D0FF5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28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13" Type="http://schemas.openxmlformats.org/officeDocument/2006/relationships/oleObject" Target="../embeddings/oleObject85.bin"/><Relationship Id="rId18" Type="http://schemas.openxmlformats.org/officeDocument/2006/relationships/image" Target="../media/image90.wmf"/><Relationship Id="rId26" Type="http://schemas.openxmlformats.org/officeDocument/2006/relationships/image" Target="../media/image93.wmf"/><Relationship Id="rId3" Type="http://schemas.openxmlformats.org/officeDocument/2006/relationships/slideLayout" Target="../slideLayouts/slideLayout2.xml"/><Relationship Id="rId21" Type="http://schemas.openxmlformats.org/officeDocument/2006/relationships/image" Target="../media/image100.png"/><Relationship Id="rId34" Type="http://schemas.openxmlformats.org/officeDocument/2006/relationships/image" Target="../media/image97.wmf"/><Relationship Id="rId7" Type="http://schemas.openxmlformats.org/officeDocument/2006/relationships/image" Target="../media/image85.wmf"/><Relationship Id="rId12" Type="http://schemas.openxmlformats.org/officeDocument/2006/relationships/image" Target="../media/image87.wmf"/><Relationship Id="rId17" Type="http://schemas.openxmlformats.org/officeDocument/2006/relationships/oleObject" Target="../embeddings/oleObject87.bin"/><Relationship Id="rId25" Type="http://schemas.openxmlformats.org/officeDocument/2006/relationships/oleObject" Target="../embeddings/oleObject90.bin"/><Relationship Id="rId33" Type="http://schemas.openxmlformats.org/officeDocument/2006/relationships/oleObject" Target="../embeddings/oleObject94.bin"/><Relationship Id="rId2" Type="http://schemas.openxmlformats.org/officeDocument/2006/relationships/tags" Target="../tags/tag10.xml"/><Relationship Id="rId16" Type="http://schemas.openxmlformats.org/officeDocument/2006/relationships/image" Target="../media/image89.wmf"/><Relationship Id="rId20" Type="http://schemas.openxmlformats.org/officeDocument/2006/relationships/image" Target="../media/image91.wmf"/><Relationship Id="rId29" Type="http://schemas.openxmlformats.org/officeDocument/2006/relationships/oleObject" Target="../embeddings/oleObject92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82.bin"/><Relationship Id="rId11" Type="http://schemas.openxmlformats.org/officeDocument/2006/relationships/oleObject" Target="../embeddings/oleObject84.bin"/><Relationship Id="rId24" Type="http://schemas.openxmlformats.org/officeDocument/2006/relationships/image" Target="../media/image101.png"/><Relationship Id="rId32" Type="http://schemas.openxmlformats.org/officeDocument/2006/relationships/image" Target="../media/image96.wmf"/><Relationship Id="rId5" Type="http://schemas.openxmlformats.org/officeDocument/2006/relationships/image" Target="../media/image9.png"/><Relationship Id="rId15" Type="http://schemas.openxmlformats.org/officeDocument/2006/relationships/oleObject" Target="../embeddings/oleObject86.bin"/><Relationship Id="rId23" Type="http://schemas.openxmlformats.org/officeDocument/2006/relationships/image" Target="../media/image92.wmf"/><Relationship Id="rId28" Type="http://schemas.openxmlformats.org/officeDocument/2006/relationships/image" Target="../media/image94.wmf"/><Relationship Id="rId10" Type="http://schemas.openxmlformats.org/officeDocument/2006/relationships/image" Target="../media/image99.png"/><Relationship Id="rId19" Type="http://schemas.openxmlformats.org/officeDocument/2006/relationships/oleObject" Target="../embeddings/oleObject88.bin"/><Relationship Id="rId31" Type="http://schemas.openxmlformats.org/officeDocument/2006/relationships/oleObject" Target="../embeddings/oleObject93.bin"/><Relationship Id="rId4" Type="http://schemas.openxmlformats.org/officeDocument/2006/relationships/notesSlide" Target="../notesSlides/notesSlide10.xml"/><Relationship Id="rId9" Type="http://schemas.openxmlformats.org/officeDocument/2006/relationships/image" Target="../media/image86.wmf"/><Relationship Id="rId14" Type="http://schemas.openxmlformats.org/officeDocument/2006/relationships/image" Target="../media/image88.wmf"/><Relationship Id="rId22" Type="http://schemas.openxmlformats.org/officeDocument/2006/relationships/oleObject" Target="../embeddings/oleObject89.bin"/><Relationship Id="rId27" Type="http://schemas.openxmlformats.org/officeDocument/2006/relationships/oleObject" Target="../embeddings/oleObject91.bin"/><Relationship Id="rId30" Type="http://schemas.openxmlformats.org/officeDocument/2006/relationships/image" Target="../media/image9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6.bin"/><Relationship Id="rId13" Type="http://schemas.openxmlformats.org/officeDocument/2006/relationships/image" Target="../media/image101.wmf"/><Relationship Id="rId18" Type="http://schemas.openxmlformats.org/officeDocument/2006/relationships/oleObject" Target="../embeddings/oleObject101.bin"/><Relationship Id="rId26" Type="http://schemas.openxmlformats.org/officeDocument/2006/relationships/oleObject" Target="../embeddings/oleObject105.bin"/><Relationship Id="rId3" Type="http://schemas.openxmlformats.org/officeDocument/2006/relationships/slideLayout" Target="../slideLayouts/slideLayout2.xml"/><Relationship Id="rId21" Type="http://schemas.openxmlformats.org/officeDocument/2006/relationships/image" Target="../media/image105.wmf"/><Relationship Id="rId7" Type="http://schemas.openxmlformats.org/officeDocument/2006/relationships/image" Target="../media/image98.wmf"/><Relationship Id="rId12" Type="http://schemas.openxmlformats.org/officeDocument/2006/relationships/oleObject" Target="../embeddings/oleObject98.bin"/><Relationship Id="rId17" Type="http://schemas.openxmlformats.org/officeDocument/2006/relationships/image" Target="../media/image103.wmf"/><Relationship Id="rId25" Type="http://schemas.openxmlformats.org/officeDocument/2006/relationships/image" Target="../media/image107.wmf"/><Relationship Id="rId2" Type="http://schemas.openxmlformats.org/officeDocument/2006/relationships/tags" Target="../tags/tag11.xml"/><Relationship Id="rId16" Type="http://schemas.openxmlformats.org/officeDocument/2006/relationships/oleObject" Target="../embeddings/oleObject100.bin"/><Relationship Id="rId20" Type="http://schemas.openxmlformats.org/officeDocument/2006/relationships/oleObject" Target="../embeddings/oleObject102.bin"/><Relationship Id="rId29" Type="http://schemas.openxmlformats.org/officeDocument/2006/relationships/image" Target="../media/image109.w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95.bin"/><Relationship Id="rId11" Type="http://schemas.openxmlformats.org/officeDocument/2006/relationships/image" Target="../media/image100.wmf"/><Relationship Id="rId24" Type="http://schemas.openxmlformats.org/officeDocument/2006/relationships/oleObject" Target="../embeddings/oleObject104.bin"/><Relationship Id="rId32" Type="http://schemas.openxmlformats.org/officeDocument/2006/relationships/image" Target="../media/image110.wmf"/><Relationship Id="rId5" Type="http://schemas.openxmlformats.org/officeDocument/2006/relationships/image" Target="../media/image9.png"/><Relationship Id="rId15" Type="http://schemas.openxmlformats.org/officeDocument/2006/relationships/image" Target="../media/image102.wmf"/><Relationship Id="rId23" Type="http://schemas.openxmlformats.org/officeDocument/2006/relationships/image" Target="../media/image106.wmf"/><Relationship Id="rId28" Type="http://schemas.openxmlformats.org/officeDocument/2006/relationships/oleObject" Target="../embeddings/oleObject106.bin"/><Relationship Id="rId10" Type="http://schemas.openxmlformats.org/officeDocument/2006/relationships/oleObject" Target="../embeddings/oleObject97.bin"/><Relationship Id="rId19" Type="http://schemas.openxmlformats.org/officeDocument/2006/relationships/image" Target="../media/image104.wmf"/><Relationship Id="rId31" Type="http://schemas.openxmlformats.org/officeDocument/2006/relationships/oleObject" Target="../embeddings/oleObject107.bin"/><Relationship Id="rId4" Type="http://schemas.openxmlformats.org/officeDocument/2006/relationships/notesSlide" Target="../notesSlides/notesSlide11.xml"/><Relationship Id="rId9" Type="http://schemas.openxmlformats.org/officeDocument/2006/relationships/image" Target="../media/image99.wmf"/><Relationship Id="rId14" Type="http://schemas.openxmlformats.org/officeDocument/2006/relationships/oleObject" Target="../embeddings/oleObject99.bin"/><Relationship Id="rId22" Type="http://schemas.openxmlformats.org/officeDocument/2006/relationships/oleObject" Target="../embeddings/oleObject103.bin"/><Relationship Id="rId27" Type="http://schemas.openxmlformats.org/officeDocument/2006/relationships/image" Target="../media/image108.wmf"/><Relationship Id="rId30" Type="http://schemas.openxmlformats.org/officeDocument/2006/relationships/image" Target="../media/image1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image" Target="../media/image111.jpe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7.wmf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12.png"/><Relationship Id="rId2" Type="http://schemas.openxmlformats.org/officeDocument/2006/relationships/tags" Target="../tags/tag2.xml"/><Relationship Id="rId16" Type="http://schemas.openxmlformats.org/officeDocument/2006/relationships/image" Target="../media/image11.pn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6.wmf"/><Relationship Id="rId5" Type="http://schemas.openxmlformats.org/officeDocument/2006/relationships/image" Target="../media/image9.png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3.bin"/><Relationship Id="rId4" Type="http://schemas.openxmlformats.org/officeDocument/2006/relationships/notesSlide" Target="../notesSlides/notesSlide2.xml"/><Relationship Id="rId9" Type="http://schemas.openxmlformats.org/officeDocument/2006/relationships/image" Target="../media/image5.wmf"/><Relationship Id="rId14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2.wmf"/><Relationship Id="rId18" Type="http://schemas.openxmlformats.org/officeDocument/2006/relationships/oleObject" Target="../embeddings/oleObject12.bin"/><Relationship Id="rId26" Type="http://schemas.openxmlformats.org/officeDocument/2006/relationships/oleObject" Target="../embeddings/oleObject16.bin"/><Relationship Id="rId3" Type="http://schemas.openxmlformats.org/officeDocument/2006/relationships/slideLayout" Target="../slideLayouts/slideLayout2.xml"/><Relationship Id="rId21" Type="http://schemas.openxmlformats.org/officeDocument/2006/relationships/image" Target="../media/image16.wmf"/><Relationship Id="rId34" Type="http://schemas.openxmlformats.org/officeDocument/2006/relationships/image" Target="../media/image26.png"/><Relationship Id="rId7" Type="http://schemas.openxmlformats.org/officeDocument/2006/relationships/image" Target="../media/image4.wmf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14.wmf"/><Relationship Id="rId25" Type="http://schemas.openxmlformats.org/officeDocument/2006/relationships/image" Target="../media/image18.wmf"/><Relationship Id="rId33" Type="http://schemas.openxmlformats.org/officeDocument/2006/relationships/image" Target="../media/image22.wmf"/><Relationship Id="rId2" Type="http://schemas.openxmlformats.org/officeDocument/2006/relationships/tags" Target="../tags/tag3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29" Type="http://schemas.openxmlformats.org/officeDocument/2006/relationships/image" Target="../media/image20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1.wmf"/><Relationship Id="rId24" Type="http://schemas.openxmlformats.org/officeDocument/2006/relationships/oleObject" Target="../embeddings/oleObject15.bin"/><Relationship Id="rId32" Type="http://schemas.openxmlformats.org/officeDocument/2006/relationships/oleObject" Target="../embeddings/oleObject19.bin"/><Relationship Id="rId5" Type="http://schemas.openxmlformats.org/officeDocument/2006/relationships/image" Target="../media/image9.png"/><Relationship Id="rId15" Type="http://schemas.openxmlformats.org/officeDocument/2006/relationships/image" Target="../media/image13.wmf"/><Relationship Id="rId23" Type="http://schemas.openxmlformats.org/officeDocument/2006/relationships/image" Target="../media/image17.wmf"/><Relationship Id="rId28" Type="http://schemas.openxmlformats.org/officeDocument/2006/relationships/oleObject" Target="../embeddings/oleObject17.bin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15.wmf"/><Relationship Id="rId31" Type="http://schemas.openxmlformats.org/officeDocument/2006/relationships/image" Target="../media/image21.wmf"/><Relationship Id="rId4" Type="http://schemas.openxmlformats.org/officeDocument/2006/relationships/notesSlide" Target="../notesSlides/notesSlide3.xml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4.bin"/><Relationship Id="rId27" Type="http://schemas.openxmlformats.org/officeDocument/2006/relationships/image" Target="../media/image19.wmf"/><Relationship Id="rId30" Type="http://schemas.openxmlformats.org/officeDocument/2006/relationships/oleObject" Target="../embeddings/oleObject1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6.wmf"/><Relationship Id="rId18" Type="http://schemas.openxmlformats.org/officeDocument/2006/relationships/oleObject" Target="../embeddings/oleObject26.bin"/><Relationship Id="rId26" Type="http://schemas.openxmlformats.org/officeDocument/2006/relationships/image" Target="../media/image34.png"/><Relationship Id="rId3" Type="http://schemas.openxmlformats.org/officeDocument/2006/relationships/slideLayout" Target="../slideLayouts/slideLayout2.xml"/><Relationship Id="rId21" Type="http://schemas.openxmlformats.org/officeDocument/2006/relationships/image" Target="../media/image30.wmf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3.bin"/><Relationship Id="rId17" Type="http://schemas.openxmlformats.org/officeDocument/2006/relationships/image" Target="../media/image28.wmf"/><Relationship Id="rId25" Type="http://schemas.openxmlformats.org/officeDocument/2006/relationships/image" Target="../media/image32.wmf"/><Relationship Id="rId2" Type="http://schemas.openxmlformats.org/officeDocument/2006/relationships/tags" Target="../tags/tag4.xml"/><Relationship Id="rId16" Type="http://schemas.openxmlformats.org/officeDocument/2006/relationships/oleObject" Target="../embeddings/oleObject25.bin"/><Relationship Id="rId20" Type="http://schemas.openxmlformats.org/officeDocument/2006/relationships/oleObject" Target="../embeddings/oleObject27.bin"/><Relationship Id="rId29" Type="http://schemas.openxmlformats.org/officeDocument/2006/relationships/oleObject" Target="../embeddings/oleObject3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5.wmf"/><Relationship Id="rId24" Type="http://schemas.openxmlformats.org/officeDocument/2006/relationships/oleObject" Target="../embeddings/oleObject29.bin"/><Relationship Id="rId32" Type="http://schemas.openxmlformats.org/officeDocument/2006/relationships/image" Target="../media/image35.wmf"/><Relationship Id="rId5" Type="http://schemas.openxmlformats.org/officeDocument/2006/relationships/image" Target="../media/image9.png"/><Relationship Id="rId15" Type="http://schemas.openxmlformats.org/officeDocument/2006/relationships/image" Target="../media/image27.wmf"/><Relationship Id="rId23" Type="http://schemas.openxmlformats.org/officeDocument/2006/relationships/image" Target="../media/image31.wmf"/><Relationship Id="rId28" Type="http://schemas.openxmlformats.org/officeDocument/2006/relationships/image" Target="../media/image33.wmf"/><Relationship Id="rId10" Type="http://schemas.openxmlformats.org/officeDocument/2006/relationships/oleObject" Target="../embeddings/oleObject22.bin"/><Relationship Id="rId19" Type="http://schemas.openxmlformats.org/officeDocument/2006/relationships/image" Target="../media/image29.wmf"/><Relationship Id="rId31" Type="http://schemas.openxmlformats.org/officeDocument/2006/relationships/oleObject" Target="../embeddings/oleObject32.bin"/><Relationship Id="rId4" Type="http://schemas.openxmlformats.org/officeDocument/2006/relationships/notesSlide" Target="../notesSlides/notesSlide4.xml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24.bin"/><Relationship Id="rId22" Type="http://schemas.openxmlformats.org/officeDocument/2006/relationships/oleObject" Target="../embeddings/oleObject28.bin"/><Relationship Id="rId27" Type="http://schemas.openxmlformats.org/officeDocument/2006/relationships/oleObject" Target="../embeddings/oleObject30.bin"/><Relationship Id="rId30" Type="http://schemas.openxmlformats.org/officeDocument/2006/relationships/image" Target="../media/image3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image" Target="../media/image39.wmf"/><Relationship Id="rId18" Type="http://schemas.openxmlformats.org/officeDocument/2006/relationships/oleObject" Target="../embeddings/oleObject39.bin"/><Relationship Id="rId26" Type="http://schemas.openxmlformats.org/officeDocument/2006/relationships/oleObject" Target="../embeddings/oleObject43.bin"/><Relationship Id="rId3" Type="http://schemas.openxmlformats.org/officeDocument/2006/relationships/slideLayout" Target="../slideLayouts/slideLayout2.xml"/><Relationship Id="rId21" Type="http://schemas.openxmlformats.org/officeDocument/2006/relationships/image" Target="../media/image43.wmf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36.bin"/><Relationship Id="rId17" Type="http://schemas.openxmlformats.org/officeDocument/2006/relationships/image" Target="../media/image41.wmf"/><Relationship Id="rId25" Type="http://schemas.openxmlformats.org/officeDocument/2006/relationships/image" Target="../media/image45.wmf"/><Relationship Id="rId2" Type="http://schemas.openxmlformats.org/officeDocument/2006/relationships/tags" Target="../tags/tag5.xml"/><Relationship Id="rId16" Type="http://schemas.openxmlformats.org/officeDocument/2006/relationships/oleObject" Target="../embeddings/oleObject38.bin"/><Relationship Id="rId20" Type="http://schemas.openxmlformats.org/officeDocument/2006/relationships/oleObject" Target="../embeddings/oleObject40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38.wmf"/><Relationship Id="rId24" Type="http://schemas.openxmlformats.org/officeDocument/2006/relationships/oleObject" Target="../embeddings/oleObject42.bin"/><Relationship Id="rId5" Type="http://schemas.openxmlformats.org/officeDocument/2006/relationships/image" Target="../media/image9.png"/><Relationship Id="rId15" Type="http://schemas.openxmlformats.org/officeDocument/2006/relationships/image" Target="../media/image40.wmf"/><Relationship Id="rId23" Type="http://schemas.openxmlformats.org/officeDocument/2006/relationships/image" Target="../media/image44.wmf"/><Relationship Id="rId10" Type="http://schemas.openxmlformats.org/officeDocument/2006/relationships/oleObject" Target="../embeddings/oleObject35.bin"/><Relationship Id="rId19" Type="http://schemas.openxmlformats.org/officeDocument/2006/relationships/image" Target="../media/image42.wmf"/><Relationship Id="rId4" Type="http://schemas.openxmlformats.org/officeDocument/2006/relationships/notesSlide" Target="../notesSlides/notesSlide5.xml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37.bin"/><Relationship Id="rId22" Type="http://schemas.openxmlformats.org/officeDocument/2006/relationships/oleObject" Target="../embeddings/oleObject41.bin"/><Relationship Id="rId27" Type="http://schemas.openxmlformats.org/officeDocument/2006/relationships/image" Target="../media/image4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image" Target="../media/image50.wmf"/><Relationship Id="rId18" Type="http://schemas.openxmlformats.org/officeDocument/2006/relationships/oleObject" Target="../embeddings/oleObject50.bin"/><Relationship Id="rId26" Type="http://schemas.openxmlformats.org/officeDocument/2006/relationships/oleObject" Target="../embeddings/oleObject54.bin"/><Relationship Id="rId3" Type="http://schemas.openxmlformats.org/officeDocument/2006/relationships/slideLayout" Target="../slideLayouts/slideLayout2.xml"/><Relationship Id="rId21" Type="http://schemas.openxmlformats.org/officeDocument/2006/relationships/image" Target="../media/image54.wmf"/><Relationship Id="rId7" Type="http://schemas.openxmlformats.org/officeDocument/2006/relationships/image" Target="../media/image47.wmf"/><Relationship Id="rId12" Type="http://schemas.openxmlformats.org/officeDocument/2006/relationships/oleObject" Target="../embeddings/oleObject47.bin"/><Relationship Id="rId17" Type="http://schemas.openxmlformats.org/officeDocument/2006/relationships/image" Target="../media/image52.wmf"/><Relationship Id="rId25" Type="http://schemas.openxmlformats.org/officeDocument/2006/relationships/image" Target="../media/image56.wmf"/><Relationship Id="rId2" Type="http://schemas.openxmlformats.org/officeDocument/2006/relationships/tags" Target="../tags/tag6.xml"/><Relationship Id="rId16" Type="http://schemas.openxmlformats.org/officeDocument/2006/relationships/oleObject" Target="../embeddings/oleObject49.bin"/><Relationship Id="rId20" Type="http://schemas.openxmlformats.org/officeDocument/2006/relationships/oleObject" Target="../embeddings/oleObject51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49.wmf"/><Relationship Id="rId24" Type="http://schemas.openxmlformats.org/officeDocument/2006/relationships/oleObject" Target="../embeddings/oleObject53.bin"/><Relationship Id="rId5" Type="http://schemas.openxmlformats.org/officeDocument/2006/relationships/image" Target="../media/image9.png"/><Relationship Id="rId15" Type="http://schemas.openxmlformats.org/officeDocument/2006/relationships/image" Target="../media/image51.wmf"/><Relationship Id="rId23" Type="http://schemas.openxmlformats.org/officeDocument/2006/relationships/image" Target="../media/image55.wmf"/><Relationship Id="rId10" Type="http://schemas.openxmlformats.org/officeDocument/2006/relationships/oleObject" Target="../embeddings/oleObject46.bin"/><Relationship Id="rId19" Type="http://schemas.openxmlformats.org/officeDocument/2006/relationships/image" Target="../media/image53.wmf"/><Relationship Id="rId4" Type="http://schemas.openxmlformats.org/officeDocument/2006/relationships/notesSlide" Target="../notesSlides/notesSlide6.xml"/><Relationship Id="rId9" Type="http://schemas.openxmlformats.org/officeDocument/2006/relationships/image" Target="../media/image48.wmf"/><Relationship Id="rId14" Type="http://schemas.openxmlformats.org/officeDocument/2006/relationships/oleObject" Target="../embeddings/oleObject48.bin"/><Relationship Id="rId22" Type="http://schemas.openxmlformats.org/officeDocument/2006/relationships/oleObject" Target="../embeddings/oleObject52.bin"/><Relationship Id="rId27" Type="http://schemas.openxmlformats.org/officeDocument/2006/relationships/image" Target="../media/image5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13" Type="http://schemas.openxmlformats.org/officeDocument/2006/relationships/image" Target="../media/image61.wmf"/><Relationship Id="rId18" Type="http://schemas.openxmlformats.org/officeDocument/2006/relationships/oleObject" Target="../embeddings/oleObject61.bin"/><Relationship Id="rId26" Type="http://schemas.openxmlformats.org/officeDocument/2006/relationships/oleObject" Target="../embeddings/oleObject65.bin"/><Relationship Id="rId3" Type="http://schemas.openxmlformats.org/officeDocument/2006/relationships/slideLayout" Target="../slideLayouts/slideLayout2.xml"/><Relationship Id="rId21" Type="http://schemas.openxmlformats.org/officeDocument/2006/relationships/image" Target="../media/image65.wmf"/><Relationship Id="rId7" Type="http://schemas.openxmlformats.org/officeDocument/2006/relationships/image" Target="../media/image58.wmf"/><Relationship Id="rId12" Type="http://schemas.openxmlformats.org/officeDocument/2006/relationships/oleObject" Target="../embeddings/oleObject58.bin"/><Relationship Id="rId17" Type="http://schemas.openxmlformats.org/officeDocument/2006/relationships/image" Target="../media/image63.wmf"/><Relationship Id="rId25" Type="http://schemas.openxmlformats.org/officeDocument/2006/relationships/image" Target="../media/image67.wmf"/><Relationship Id="rId2" Type="http://schemas.openxmlformats.org/officeDocument/2006/relationships/tags" Target="../tags/tag7.xml"/><Relationship Id="rId16" Type="http://schemas.openxmlformats.org/officeDocument/2006/relationships/oleObject" Target="../embeddings/oleObject60.bin"/><Relationship Id="rId20" Type="http://schemas.openxmlformats.org/officeDocument/2006/relationships/oleObject" Target="../embeddings/oleObject62.bin"/><Relationship Id="rId29" Type="http://schemas.openxmlformats.org/officeDocument/2006/relationships/image" Target="../media/image69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5.bin"/><Relationship Id="rId11" Type="http://schemas.openxmlformats.org/officeDocument/2006/relationships/image" Target="../media/image60.wmf"/><Relationship Id="rId24" Type="http://schemas.openxmlformats.org/officeDocument/2006/relationships/oleObject" Target="../embeddings/oleObject64.bin"/><Relationship Id="rId5" Type="http://schemas.openxmlformats.org/officeDocument/2006/relationships/image" Target="../media/image9.png"/><Relationship Id="rId15" Type="http://schemas.openxmlformats.org/officeDocument/2006/relationships/image" Target="../media/image62.wmf"/><Relationship Id="rId23" Type="http://schemas.openxmlformats.org/officeDocument/2006/relationships/image" Target="../media/image66.wmf"/><Relationship Id="rId28" Type="http://schemas.openxmlformats.org/officeDocument/2006/relationships/oleObject" Target="../embeddings/oleObject66.bin"/><Relationship Id="rId10" Type="http://schemas.openxmlformats.org/officeDocument/2006/relationships/oleObject" Target="../embeddings/oleObject57.bin"/><Relationship Id="rId19" Type="http://schemas.openxmlformats.org/officeDocument/2006/relationships/image" Target="../media/image64.wmf"/><Relationship Id="rId4" Type="http://schemas.openxmlformats.org/officeDocument/2006/relationships/notesSlide" Target="../notesSlides/notesSlide7.xml"/><Relationship Id="rId9" Type="http://schemas.openxmlformats.org/officeDocument/2006/relationships/image" Target="../media/image59.wmf"/><Relationship Id="rId14" Type="http://schemas.openxmlformats.org/officeDocument/2006/relationships/oleObject" Target="../embeddings/oleObject59.bin"/><Relationship Id="rId22" Type="http://schemas.openxmlformats.org/officeDocument/2006/relationships/oleObject" Target="../embeddings/oleObject63.bin"/><Relationship Id="rId27" Type="http://schemas.openxmlformats.org/officeDocument/2006/relationships/image" Target="../media/image6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13" Type="http://schemas.openxmlformats.org/officeDocument/2006/relationships/image" Target="../media/image73.wmf"/><Relationship Id="rId18" Type="http://schemas.openxmlformats.org/officeDocument/2006/relationships/oleObject" Target="../embeddings/oleObject73.bin"/><Relationship Id="rId26" Type="http://schemas.openxmlformats.org/officeDocument/2006/relationships/oleObject" Target="../embeddings/oleObject77.bin"/><Relationship Id="rId3" Type="http://schemas.openxmlformats.org/officeDocument/2006/relationships/slideLayout" Target="../slideLayouts/slideLayout2.xml"/><Relationship Id="rId21" Type="http://schemas.openxmlformats.org/officeDocument/2006/relationships/image" Target="../media/image77.wmf"/><Relationship Id="rId7" Type="http://schemas.openxmlformats.org/officeDocument/2006/relationships/image" Target="../media/image70.wmf"/><Relationship Id="rId12" Type="http://schemas.openxmlformats.org/officeDocument/2006/relationships/oleObject" Target="../embeddings/oleObject70.bin"/><Relationship Id="rId17" Type="http://schemas.openxmlformats.org/officeDocument/2006/relationships/image" Target="../media/image75.wmf"/><Relationship Id="rId25" Type="http://schemas.openxmlformats.org/officeDocument/2006/relationships/image" Target="../media/image79.wmf"/><Relationship Id="rId33" Type="http://schemas.openxmlformats.org/officeDocument/2006/relationships/image" Target="../media/image83.wmf"/><Relationship Id="rId2" Type="http://schemas.openxmlformats.org/officeDocument/2006/relationships/tags" Target="../tags/tag8.xml"/><Relationship Id="rId16" Type="http://schemas.openxmlformats.org/officeDocument/2006/relationships/oleObject" Target="../embeddings/oleObject72.bin"/><Relationship Id="rId20" Type="http://schemas.openxmlformats.org/officeDocument/2006/relationships/oleObject" Target="../embeddings/oleObject74.bin"/><Relationship Id="rId29" Type="http://schemas.openxmlformats.org/officeDocument/2006/relationships/image" Target="../media/image81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7.bin"/><Relationship Id="rId11" Type="http://schemas.openxmlformats.org/officeDocument/2006/relationships/image" Target="../media/image72.wmf"/><Relationship Id="rId24" Type="http://schemas.openxmlformats.org/officeDocument/2006/relationships/oleObject" Target="../embeddings/oleObject76.bin"/><Relationship Id="rId32" Type="http://schemas.openxmlformats.org/officeDocument/2006/relationships/oleObject" Target="../embeddings/oleObject80.bin"/><Relationship Id="rId5" Type="http://schemas.openxmlformats.org/officeDocument/2006/relationships/image" Target="../media/image9.png"/><Relationship Id="rId15" Type="http://schemas.openxmlformats.org/officeDocument/2006/relationships/image" Target="../media/image74.wmf"/><Relationship Id="rId23" Type="http://schemas.openxmlformats.org/officeDocument/2006/relationships/image" Target="../media/image78.wmf"/><Relationship Id="rId28" Type="http://schemas.openxmlformats.org/officeDocument/2006/relationships/oleObject" Target="../embeddings/oleObject78.bin"/><Relationship Id="rId10" Type="http://schemas.openxmlformats.org/officeDocument/2006/relationships/oleObject" Target="../embeddings/oleObject69.bin"/><Relationship Id="rId19" Type="http://schemas.openxmlformats.org/officeDocument/2006/relationships/image" Target="../media/image76.wmf"/><Relationship Id="rId31" Type="http://schemas.openxmlformats.org/officeDocument/2006/relationships/image" Target="../media/image82.wmf"/><Relationship Id="rId4" Type="http://schemas.openxmlformats.org/officeDocument/2006/relationships/notesSlide" Target="../notesSlides/notesSlide8.xml"/><Relationship Id="rId9" Type="http://schemas.openxmlformats.org/officeDocument/2006/relationships/image" Target="../media/image71.wmf"/><Relationship Id="rId14" Type="http://schemas.openxmlformats.org/officeDocument/2006/relationships/oleObject" Target="../embeddings/oleObject71.bin"/><Relationship Id="rId22" Type="http://schemas.openxmlformats.org/officeDocument/2006/relationships/oleObject" Target="../embeddings/oleObject75.bin"/><Relationship Id="rId27" Type="http://schemas.openxmlformats.org/officeDocument/2006/relationships/image" Target="../media/image80.wmf"/><Relationship Id="rId30" Type="http://schemas.openxmlformats.org/officeDocument/2006/relationships/oleObject" Target="../embeddings/oleObject7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81.bin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86.png"/><Relationship Id="rId5" Type="http://schemas.openxmlformats.org/officeDocument/2006/relationships/image" Target="../media/image9.png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6016253" y="577900"/>
            <a:ext cx="342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0000FF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rgbClr val="0000FF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rgbClr val="0000FF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rgbClr val="0000FF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rgbClr val="0000FF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0" y="0"/>
            <a:ext cx="434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b="1">
                <a:latin typeface="VNI-Avo" pitchFamily="2" charset="0"/>
              </a:rPr>
              <a:t>Baøi hoïc kinh nghieäm: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228600" y="1053542"/>
            <a:ext cx="96011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Chào</a:t>
            </a:r>
            <a:r>
              <a:rPr lang="en-US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mừng</a:t>
            </a:r>
            <a:r>
              <a:rPr lang="en-US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quí</a:t>
            </a:r>
            <a:r>
              <a:rPr lang="en-US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thầy</a:t>
            </a:r>
            <a:r>
              <a:rPr lang="en-US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cô</a:t>
            </a:r>
            <a:r>
              <a:rPr lang="en-US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!!!</a:t>
            </a:r>
            <a:endParaRPr lang="en-US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9" name="Picture 11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015" y="3587748"/>
            <a:ext cx="4572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2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5645150"/>
            <a:ext cx="4953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648200"/>
            <a:ext cx="4953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418262"/>
            <a:ext cx="4953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5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6194425"/>
            <a:ext cx="49530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7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825" y="5607050"/>
            <a:ext cx="4953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1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3400" y="2590800"/>
            <a:ext cx="4953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2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209800" y="2455863"/>
            <a:ext cx="49530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917" y="5003177"/>
            <a:ext cx="49530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8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93009">
            <a:off x="2486817" y="261314"/>
            <a:ext cx="4572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9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934617" y="2166314"/>
            <a:ext cx="4953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0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182017" y="1175714"/>
            <a:ext cx="4953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3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734717" y="1574177"/>
            <a:ext cx="49530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6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20918">
            <a:off x="7308849" y="4154658"/>
            <a:ext cx="49530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8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20918">
            <a:off x="4978326" y="3011317"/>
            <a:ext cx="49530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9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20918">
            <a:off x="5638799" y="4394370"/>
            <a:ext cx="49530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30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20918">
            <a:off x="8191499" y="3556170"/>
            <a:ext cx="49530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31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20918">
            <a:off x="6524624" y="4116558"/>
            <a:ext cx="49530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32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952499">
            <a:off x="6900067" y="859802"/>
            <a:ext cx="49530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33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952499">
            <a:off x="7782717" y="261314"/>
            <a:ext cx="4953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34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952499">
            <a:off x="6115842" y="821702"/>
            <a:ext cx="49530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19" descr="kimtuocvn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200" y="304800"/>
            <a:ext cx="1600200" cy="131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5" descr="Pictur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235" y="76200"/>
            <a:ext cx="14859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1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548" y="6345397"/>
            <a:ext cx="4572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11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32" y="248805"/>
            <a:ext cx="4572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11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017" y="159541"/>
            <a:ext cx="4572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11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5374" y="486909"/>
            <a:ext cx="4572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11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667" y="533400"/>
            <a:ext cx="4572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1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20918">
            <a:off x="8448838" y="1685472"/>
            <a:ext cx="49530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1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20918">
            <a:off x="7643893" y="3367880"/>
            <a:ext cx="49530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31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20918">
            <a:off x="71465" y="1233205"/>
            <a:ext cx="49530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11" descr="E:\image\Y.Best.hinhdong\Dove-02-june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581332" flipH="1">
            <a:off x="38101" y="5712619"/>
            <a:ext cx="10668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11" descr="E:\image\Y.Best.hinhdong\Dove-02-june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900832" y="5420801"/>
            <a:ext cx="10668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Rectangle 42"/>
          <p:cNvSpPr/>
          <p:nvPr/>
        </p:nvSpPr>
        <p:spPr>
          <a:xfrm>
            <a:off x="1359896" y="3611586"/>
            <a:ext cx="604864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0" cap="none" spc="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GV: </a:t>
            </a:r>
            <a:r>
              <a:rPr lang="en-US" sz="4000" b="0" cap="none" spc="0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Nguyễn</a:t>
            </a:r>
            <a:r>
              <a:rPr lang="en-US" sz="4000" b="0" cap="none" spc="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4000" b="0" cap="none" spc="0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Thị</a:t>
            </a:r>
            <a:r>
              <a:rPr lang="en-US" sz="4000" b="0" cap="none" spc="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4000" b="0" cap="none" spc="0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Thanh</a:t>
            </a:r>
            <a:r>
              <a:rPr lang="en-US" sz="4000" b="0" cap="none" spc="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4000" b="0" cap="none" spc="0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Thúy</a:t>
            </a:r>
            <a:r>
              <a:rPr lang="en-US" sz="4000" b="0" cap="none" spc="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</a:p>
          <a:p>
            <a:pPr algn="ctr"/>
            <a:r>
              <a:rPr lang="en-US" sz="4000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Trường</a:t>
            </a:r>
            <a:r>
              <a:rPr lang="en-US" sz="4000" b="0" cap="none" spc="0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THCS</a:t>
            </a:r>
            <a:r>
              <a:rPr lang="en-US" sz="4000" b="0" cap="none" spc="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Long </a:t>
            </a:r>
            <a:r>
              <a:rPr lang="en-US" sz="4000" b="0" cap="none" spc="0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Biên</a:t>
            </a:r>
            <a:endParaRPr lang="en-US" sz="4000" b="0" cap="none" spc="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598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 L -0.17448 0 C -0.25313 0 -0.34896 0.08704 -0.34896 0.15903 L -0.34896 0.31806 " pathEditMode="relative" rAng="0" ptsTypes="FfFF">
                                      <p:cBhvr>
                                        <p:cTn id="2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48" y="1590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L 0.13959 7.40741E-7 C 0.20174 7.40741E-7 0.27917 0.08611 0.27917 0.15671 L 0.27917 0.31505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58" y="1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60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11"/>
          <p:cNvSpPr>
            <a:spLocks noChangeArrowheads="1" noChangeShapeType="1" noTextEdit="1"/>
          </p:cNvSpPr>
          <p:nvPr/>
        </p:nvSpPr>
        <p:spPr bwMode="auto">
          <a:xfrm>
            <a:off x="914400" y="762000"/>
            <a:ext cx="1381125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Tifani Heavy"/>
              </a:rPr>
              <a:t>:</a:t>
            </a:r>
            <a:endParaRPr lang="en-US" sz="28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sp>
        <p:nvSpPr>
          <p:cNvPr id="17" name="WordArt 11"/>
          <p:cNvSpPr>
            <a:spLocks noChangeArrowheads="1" noChangeShapeType="1" noTextEdit="1"/>
          </p:cNvSpPr>
          <p:nvPr/>
        </p:nvSpPr>
        <p:spPr bwMode="auto">
          <a:xfrm>
            <a:off x="2438400" y="609600"/>
            <a:ext cx="6019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LIÊN HỆ PHÉP NHÂN VÀ PHÉP KHAI PHƯƠNG</a:t>
            </a:r>
            <a:endParaRPr lang="en-US" sz="28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143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1.Định lí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43400" y="2938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14579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2.Áp dụng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84"/>
          <p:cNvSpPr txBox="1">
            <a:spLocks noChangeArrowheads="1"/>
          </p:cNvSpPr>
          <p:nvPr/>
        </p:nvSpPr>
        <p:spPr bwMode="auto">
          <a:xfrm>
            <a:off x="914400" y="1748135"/>
            <a:ext cx="434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</a:rPr>
              <a:t>a. </a:t>
            </a:r>
            <a:r>
              <a:rPr lang="en-US" sz="2400" u="sng">
                <a:solidFill>
                  <a:schemeClr val="hlink"/>
                </a:solidFill>
              </a:rPr>
              <a:t>Quy tắc khai phương một tích: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914400" y="2052935"/>
            <a:ext cx="4533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u="sng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Quy tắc nhân các căn bậc hai:</a:t>
            </a:r>
          </a:p>
        </p:txBody>
      </p:sp>
      <p:sp>
        <p:nvSpPr>
          <p:cNvPr id="10" name="Text Box 102"/>
          <p:cNvSpPr txBox="1">
            <a:spLocks noChangeArrowheads="1"/>
          </p:cNvSpPr>
          <p:nvPr/>
        </p:nvSpPr>
        <p:spPr bwMode="auto">
          <a:xfrm>
            <a:off x="765463" y="2438400"/>
            <a:ext cx="1444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Ví dụ3: </a:t>
            </a:r>
            <a:endParaRPr lang="en-US" sz="280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81200" y="25101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Rút gọn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9751262"/>
              </p:ext>
            </p:extLst>
          </p:nvPr>
        </p:nvGraphicFramePr>
        <p:xfrm>
          <a:off x="1522267" y="2971800"/>
          <a:ext cx="19050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3" name="Equation" r:id="rId6" imgW="825480" imgH="241200" progId="Equation.DSMT4">
                  <p:embed/>
                </p:oleObj>
              </mc:Choice>
              <mc:Fallback>
                <p:oleObj name="Equation" r:id="rId6" imgW="825480" imgH="241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2267" y="2971800"/>
                        <a:ext cx="19050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570360"/>
              </p:ext>
            </p:extLst>
          </p:nvPr>
        </p:nvGraphicFramePr>
        <p:xfrm>
          <a:off x="5399809" y="2895600"/>
          <a:ext cx="14636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4" name="Equation" r:id="rId8" imgW="634680" imgH="266400" progId="Equation.DSMT4">
                  <p:embed/>
                </p:oleObj>
              </mc:Choice>
              <mc:Fallback>
                <p:oleObj name="Equation" r:id="rId8" imgW="634680" imgH="266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9809" y="2895600"/>
                        <a:ext cx="146367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505200" y="3077289"/>
                <a:ext cx="1447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Với a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≥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0</m:t>
                    </m:r>
                  </m:oMath>
                </a14:m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077289"/>
                <a:ext cx="1447800" cy="461665"/>
              </a:xfrm>
              <a:prstGeom prst="rect">
                <a:avLst/>
              </a:prstGeom>
              <a:blipFill rotWithShape="1">
                <a:blip r:embed="rId10"/>
                <a:stretch>
                  <a:fillRect l="-6303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343400" y="3439970"/>
            <a:ext cx="1104900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4037545"/>
              </p:ext>
            </p:extLst>
          </p:nvPr>
        </p:nvGraphicFramePr>
        <p:xfrm>
          <a:off x="838200" y="3873500"/>
          <a:ext cx="19050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5" name="Equation" r:id="rId11" imgW="825480" imgH="241200" progId="Equation.DSMT4">
                  <p:embed/>
                </p:oleObj>
              </mc:Choice>
              <mc:Fallback>
                <p:oleObj name="Equation" r:id="rId11" imgW="82548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873500"/>
                        <a:ext cx="19050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2073531"/>
              </p:ext>
            </p:extLst>
          </p:nvPr>
        </p:nvGraphicFramePr>
        <p:xfrm>
          <a:off x="2690813" y="3906838"/>
          <a:ext cx="1652587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6" name="Equation" r:id="rId13" imgW="698400" imgH="228600" progId="Equation.DSMT4">
                  <p:embed/>
                </p:oleObj>
              </mc:Choice>
              <mc:Fallback>
                <p:oleObj name="Equation" r:id="rId13" imgW="698400" imgH="228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0813" y="3906838"/>
                        <a:ext cx="1652587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136224"/>
              </p:ext>
            </p:extLst>
          </p:nvPr>
        </p:nvGraphicFramePr>
        <p:xfrm>
          <a:off x="2686050" y="4311650"/>
          <a:ext cx="135255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7" name="Equation" r:id="rId15" imgW="571320" imgH="253800" progId="Equation.DSMT4">
                  <p:embed/>
                </p:oleObj>
              </mc:Choice>
              <mc:Fallback>
                <p:oleObj name="Equation" r:id="rId15" imgW="57132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050" y="4311650"/>
                        <a:ext cx="135255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824862"/>
              </p:ext>
            </p:extLst>
          </p:nvPr>
        </p:nvGraphicFramePr>
        <p:xfrm>
          <a:off x="2684462" y="4724400"/>
          <a:ext cx="1052512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8" name="Equation" r:id="rId17" imgW="444240" imgH="253800" progId="Equation.DSMT4">
                  <p:embed/>
                </p:oleObj>
              </mc:Choice>
              <mc:Fallback>
                <p:oleObj name="Equation" r:id="rId17" imgW="44424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4462" y="4724400"/>
                        <a:ext cx="1052512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5106880"/>
              </p:ext>
            </p:extLst>
          </p:nvPr>
        </p:nvGraphicFramePr>
        <p:xfrm>
          <a:off x="3674486" y="4819794"/>
          <a:ext cx="750888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9" name="Equation" r:id="rId19" imgW="317160" imgH="177480" progId="Equation.DSMT4">
                  <p:embed/>
                </p:oleObj>
              </mc:Choice>
              <mc:Fallback>
                <p:oleObj name="Equation" r:id="rId19" imgW="317160" imgH="177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4486" y="4819794"/>
                        <a:ext cx="750888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362200" y="5105400"/>
                <a:ext cx="1447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/>
                  <a:t>Vì a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𝑜</m:t>
                    </m:r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5105400"/>
                <a:ext cx="1447800" cy="523220"/>
              </a:xfrm>
              <a:prstGeom prst="rect">
                <a:avLst/>
              </a:prstGeom>
              <a:blipFill rotWithShape="1">
                <a:blip r:embed="rId21"/>
                <a:stretch>
                  <a:fillRect l="-8861" t="-10588" b="-3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1141701" y="5715000"/>
            <a:ext cx="83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Vậy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4834476"/>
              </p:ext>
            </p:extLst>
          </p:nvPr>
        </p:nvGraphicFramePr>
        <p:xfrm>
          <a:off x="1906011" y="5649257"/>
          <a:ext cx="2316162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0" name="Equation" r:id="rId22" imgW="1002960" imgH="228600" progId="Equation.DSMT4">
                  <p:embed/>
                </p:oleObj>
              </mc:Choice>
              <mc:Fallback>
                <p:oleObj name="Equation" r:id="rId22" imgW="1002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011" y="5649257"/>
                        <a:ext cx="2316162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171700" y="8013700"/>
            <a:ext cx="614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Vậy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209800" y="6029980"/>
                <a:ext cx="170064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/>
                  <a:t>Với a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𝑜</m:t>
                    </m:r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6029980"/>
                <a:ext cx="1700645" cy="523220"/>
              </a:xfrm>
              <a:prstGeom prst="rect">
                <a:avLst/>
              </a:prstGeom>
              <a:blipFill rotWithShape="1">
                <a:blip r:embed="rId24"/>
                <a:stretch>
                  <a:fillRect l="-7554"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 flipV="1">
            <a:off x="4572000" y="4114800"/>
            <a:ext cx="0" cy="228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632220"/>
              </p:ext>
            </p:extLst>
          </p:nvPr>
        </p:nvGraphicFramePr>
        <p:xfrm>
          <a:off x="4895850" y="3886200"/>
          <a:ext cx="14636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1" name="Equation" r:id="rId25" imgW="634680" imgH="266400" progId="Equation.DSMT4">
                  <p:embed/>
                </p:oleObj>
              </mc:Choice>
              <mc:Fallback>
                <p:oleObj name="Equation" r:id="rId25" imgW="634680" imgH="26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3886200"/>
                        <a:ext cx="146367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9153072"/>
              </p:ext>
            </p:extLst>
          </p:nvPr>
        </p:nvGraphicFramePr>
        <p:xfrm>
          <a:off x="6324600" y="3886200"/>
          <a:ext cx="219392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2" name="Equation" r:id="rId27" imgW="927000" imgH="253800" progId="Equation.DSMT4">
                  <p:embed/>
                </p:oleObj>
              </mc:Choice>
              <mc:Fallback>
                <p:oleObj name="Equation" r:id="rId27" imgW="927000" imgH="253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886200"/>
                        <a:ext cx="2193925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8410027"/>
              </p:ext>
            </p:extLst>
          </p:nvPr>
        </p:nvGraphicFramePr>
        <p:xfrm>
          <a:off x="6350000" y="4446588"/>
          <a:ext cx="19558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3" name="Equation" r:id="rId29" imgW="825480" imgH="291960" progId="Equation.DSMT4">
                  <p:embed/>
                </p:oleObj>
              </mc:Choice>
              <mc:Fallback>
                <p:oleObj name="Equation" r:id="rId29" imgW="825480" imgH="29196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0" y="4446588"/>
                        <a:ext cx="1955800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880715"/>
              </p:ext>
            </p:extLst>
          </p:nvPr>
        </p:nvGraphicFramePr>
        <p:xfrm>
          <a:off x="6324600" y="5105400"/>
          <a:ext cx="1233487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4" name="Equation" r:id="rId31" imgW="520560" imgH="253800" progId="Equation.DSMT4">
                  <p:embed/>
                </p:oleObj>
              </mc:Choice>
              <mc:Fallback>
                <p:oleObj name="Equation" r:id="rId31" imgW="520560" imgH="253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5105400"/>
                        <a:ext cx="1233487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5486400" y="5410200"/>
            <a:ext cx="83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Vậy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0780880"/>
              </p:ext>
            </p:extLst>
          </p:nvPr>
        </p:nvGraphicFramePr>
        <p:xfrm>
          <a:off x="5322888" y="5802312"/>
          <a:ext cx="2370137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5" name="Equation" r:id="rId33" imgW="1028520" imgH="291960" progId="Equation.DSMT4">
                  <p:embed/>
                </p:oleObj>
              </mc:Choice>
              <mc:Fallback>
                <p:oleObj name="Equation" r:id="rId33" imgW="1028520" imgH="291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2888" y="5802312"/>
                        <a:ext cx="2370137" cy="75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5876600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  <p:bldP spid="14" grpId="0"/>
      <p:bldP spid="15" grpId="0" animBg="1"/>
      <p:bldP spid="19" grpId="0"/>
      <p:bldP spid="20" grpId="0"/>
      <p:bldP spid="25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11"/>
          <p:cNvSpPr>
            <a:spLocks noChangeArrowheads="1" noChangeShapeType="1" noTextEdit="1"/>
          </p:cNvSpPr>
          <p:nvPr/>
        </p:nvSpPr>
        <p:spPr bwMode="auto">
          <a:xfrm>
            <a:off x="914400" y="762000"/>
            <a:ext cx="1381125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Tifani Heavy"/>
              </a:rPr>
              <a:t>:</a:t>
            </a:r>
            <a:endParaRPr lang="en-US" sz="28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sp>
        <p:nvSpPr>
          <p:cNvPr id="17" name="WordArt 11"/>
          <p:cNvSpPr>
            <a:spLocks noChangeArrowheads="1" noChangeShapeType="1" noTextEdit="1"/>
          </p:cNvSpPr>
          <p:nvPr/>
        </p:nvSpPr>
        <p:spPr bwMode="auto">
          <a:xfrm>
            <a:off x="2438400" y="609600"/>
            <a:ext cx="6019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LIÊN HỆ PHÉP NHÂN VÀ PHÉP KHAI PHƯƠNG</a:t>
            </a:r>
            <a:endParaRPr lang="en-US" sz="28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143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1.Định lí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43400" y="2938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14579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2.Áp dụng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84"/>
          <p:cNvSpPr txBox="1">
            <a:spLocks noChangeArrowheads="1"/>
          </p:cNvSpPr>
          <p:nvPr/>
        </p:nvSpPr>
        <p:spPr bwMode="auto">
          <a:xfrm>
            <a:off x="914400" y="1748135"/>
            <a:ext cx="434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</a:rPr>
              <a:t>a. </a:t>
            </a:r>
            <a:r>
              <a:rPr lang="en-US" sz="2400" u="sng">
                <a:solidFill>
                  <a:schemeClr val="hlink"/>
                </a:solidFill>
              </a:rPr>
              <a:t>Quy tắc khai phương một tích: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914400" y="2052935"/>
            <a:ext cx="4533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u="sng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Quy tắc nhân các căn bậc hai: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14400" y="2667000"/>
            <a:ext cx="485286" cy="2931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?4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0" y="2514600"/>
            <a:ext cx="7241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Rút gọn các biểu thức sau (với a và b không âm).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483677"/>
              </p:ext>
            </p:extLst>
          </p:nvPr>
        </p:nvGraphicFramePr>
        <p:xfrm>
          <a:off x="2009775" y="2895600"/>
          <a:ext cx="17859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5" name="Equation" r:id="rId6" imgW="863280" imgH="266400" progId="Equation.DSMT4">
                  <p:embed/>
                </p:oleObj>
              </mc:Choice>
              <mc:Fallback>
                <p:oleObj name="Equation" r:id="rId6" imgW="863280" imgH="26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9775" y="2895600"/>
                        <a:ext cx="178593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3559830"/>
              </p:ext>
            </p:extLst>
          </p:nvPr>
        </p:nvGraphicFramePr>
        <p:xfrm>
          <a:off x="6172200" y="2895600"/>
          <a:ext cx="22907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6" name="Equation" r:id="rId8" imgW="850680" imgH="266400" progId="Equation.DSMT4">
                  <p:embed/>
                </p:oleObj>
              </mc:Choice>
              <mc:Fallback>
                <p:oleObj name="Equation" r:id="rId8" imgW="850680" imgH="266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895600"/>
                        <a:ext cx="229076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886200" y="3301425"/>
            <a:ext cx="1143000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338004"/>
              </p:ext>
            </p:extLst>
          </p:nvPr>
        </p:nvGraphicFramePr>
        <p:xfrm>
          <a:off x="727075" y="3460750"/>
          <a:ext cx="2051050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7" name="Equation" r:id="rId10" imgW="863280" imgH="266400" progId="Equation.DSMT4">
                  <p:embed/>
                </p:oleObj>
              </mc:Choice>
              <mc:Fallback>
                <p:oleObj name="Equation" r:id="rId10" imgW="863280" imgH="26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075" y="3460750"/>
                        <a:ext cx="2051050" cy="68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0636681"/>
              </p:ext>
            </p:extLst>
          </p:nvPr>
        </p:nvGraphicFramePr>
        <p:xfrm>
          <a:off x="2184400" y="3886200"/>
          <a:ext cx="18034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8" name="Equation" r:id="rId12" imgW="761760" imgH="253800" progId="Equation.DSMT4">
                  <p:embed/>
                </p:oleObj>
              </mc:Choice>
              <mc:Fallback>
                <p:oleObj name="Equation" r:id="rId12" imgW="76176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400" y="3886200"/>
                        <a:ext cx="180340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37473"/>
              </p:ext>
            </p:extLst>
          </p:nvPr>
        </p:nvGraphicFramePr>
        <p:xfrm>
          <a:off x="2198687" y="4375150"/>
          <a:ext cx="1382713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9" name="Equation" r:id="rId14" imgW="583920" imgH="253800" progId="Equation.DSMT4">
                  <p:embed/>
                </p:oleObj>
              </mc:Choice>
              <mc:Fallback>
                <p:oleObj name="Equation" r:id="rId14" imgW="58392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8687" y="4375150"/>
                        <a:ext cx="1382713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995084"/>
              </p:ext>
            </p:extLst>
          </p:nvPr>
        </p:nvGraphicFramePr>
        <p:xfrm>
          <a:off x="2209800" y="4876800"/>
          <a:ext cx="2105025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0" name="Equation" r:id="rId16" imgW="888840" imgH="279360" progId="Equation.DSMT4">
                  <p:embed/>
                </p:oleObj>
              </mc:Choice>
              <mc:Fallback>
                <p:oleObj name="Equation" r:id="rId16" imgW="888840" imgH="2793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876800"/>
                        <a:ext cx="2105025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228330"/>
              </p:ext>
            </p:extLst>
          </p:nvPr>
        </p:nvGraphicFramePr>
        <p:xfrm>
          <a:off x="2209800" y="5507038"/>
          <a:ext cx="87153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1" name="Equation" r:id="rId18" imgW="368280" imgH="203040" progId="Equation.DSMT4">
                  <p:embed/>
                </p:oleObj>
              </mc:Choice>
              <mc:Fallback>
                <p:oleObj name="Equation" r:id="rId18" imgW="36828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507038"/>
                        <a:ext cx="871537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066800" y="5953780"/>
            <a:ext cx="83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Vậy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211265"/>
              </p:ext>
            </p:extLst>
          </p:nvPr>
        </p:nvGraphicFramePr>
        <p:xfrm>
          <a:off x="1728788" y="5822950"/>
          <a:ext cx="252095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2" name="Equation" r:id="rId20" imgW="1091880" imgH="253800" progId="Equation.DSMT4">
                  <p:embed/>
                </p:oleObj>
              </mc:Choice>
              <mc:Fallback>
                <p:oleObj name="Equation" r:id="rId20" imgW="1091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788" y="5822950"/>
                        <a:ext cx="252095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>
          <a:xfrm flipV="1">
            <a:off x="4572000" y="4114800"/>
            <a:ext cx="0" cy="228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007063"/>
              </p:ext>
            </p:extLst>
          </p:nvPr>
        </p:nvGraphicFramePr>
        <p:xfrm>
          <a:off x="5181600" y="3581400"/>
          <a:ext cx="22907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3" name="Equation" r:id="rId22" imgW="850680" imgH="266400" progId="Equation.DSMT4">
                  <p:embed/>
                </p:oleObj>
              </mc:Choice>
              <mc:Fallback>
                <p:oleObj name="Equation" r:id="rId22" imgW="850680" imgH="266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581400"/>
                        <a:ext cx="22907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171864"/>
              </p:ext>
            </p:extLst>
          </p:nvPr>
        </p:nvGraphicFramePr>
        <p:xfrm>
          <a:off x="6537325" y="4146550"/>
          <a:ext cx="168275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4" name="Equation" r:id="rId24" imgW="711000" imgH="253800" progId="Equation.DSMT4">
                  <p:embed/>
                </p:oleObj>
              </mc:Choice>
              <mc:Fallback>
                <p:oleObj name="Equation" r:id="rId24" imgW="71100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7325" y="4146550"/>
                        <a:ext cx="168275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1979726"/>
              </p:ext>
            </p:extLst>
          </p:nvPr>
        </p:nvGraphicFramePr>
        <p:xfrm>
          <a:off x="6553200" y="4679950"/>
          <a:ext cx="12319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5" name="Equation" r:id="rId26" imgW="520560" imgH="253800" progId="Equation.DSMT4">
                  <p:embed/>
                </p:oleObj>
              </mc:Choice>
              <mc:Fallback>
                <p:oleObj name="Equation" r:id="rId26" imgW="520560" imgH="2538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679950"/>
                        <a:ext cx="123190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3586466"/>
              </p:ext>
            </p:extLst>
          </p:nvPr>
        </p:nvGraphicFramePr>
        <p:xfrm>
          <a:off x="6553200" y="5083175"/>
          <a:ext cx="93186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6" name="Equation" r:id="rId28" imgW="393480" imgH="177480" progId="Equation.DSMT4">
                  <p:embed/>
                </p:oleObj>
              </mc:Choice>
              <mc:Fallback>
                <p:oleObj name="Equation" r:id="rId28" imgW="393480" imgH="1774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5083175"/>
                        <a:ext cx="93186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391400" y="5029200"/>
                <a:ext cx="1828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/>
                  <a:t>Vì a,b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𝑜</m:t>
                    </m:r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5029200"/>
                <a:ext cx="1828800" cy="523220"/>
              </a:xfrm>
              <a:prstGeom prst="rect">
                <a:avLst/>
              </a:prstGeom>
              <a:blipFill rotWithShape="1">
                <a:blip r:embed="rId30"/>
                <a:stretch>
                  <a:fillRect l="-7000"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5029200" y="5769630"/>
            <a:ext cx="83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Vậy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4002425"/>
              </p:ext>
            </p:extLst>
          </p:nvPr>
        </p:nvGraphicFramePr>
        <p:xfrm>
          <a:off x="5675313" y="5638800"/>
          <a:ext cx="25527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7" name="Equation" r:id="rId31" imgW="1104840" imgH="253800" progId="Equation.DSMT4">
                  <p:embed/>
                </p:oleObj>
              </mc:Choice>
              <mc:Fallback>
                <p:oleObj name="Equation" r:id="rId31" imgW="11048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5313" y="5638800"/>
                        <a:ext cx="255270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4422140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8" grpId="0" animBg="1"/>
      <p:bldP spid="20" grpId="0"/>
      <p:bldP spid="28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11"/>
          <p:cNvSpPr>
            <a:spLocks noChangeArrowheads="1" noChangeShapeType="1" noTextEdit="1"/>
          </p:cNvSpPr>
          <p:nvPr/>
        </p:nvSpPr>
        <p:spPr bwMode="auto">
          <a:xfrm>
            <a:off x="914400" y="762000"/>
            <a:ext cx="1381125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Tifani Heavy"/>
              </a:rPr>
              <a:t>:</a:t>
            </a:r>
            <a:endParaRPr lang="en-US" sz="28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sp>
        <p:nvSpPr>
          <p:cNvPr id="17" name="WordArt 11"/>
          <p:cNvSpPr>
            <a:spLocks noChangeArrowheads="1" noChangeShapeType="1" noTextEdit="1"/>
          </p:cNvSpPr>
          <p:nvPr/>
        </p:nvSpPr>
        <p:spPr bwMode="auto">
          <a:xfrm>
            <a:off x="2438400" y="609600"/>
            <a:ext cx="6019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LIÊN HỆ PHÉP NHÂN VÀ PHÉP KHAI PHƯƠNG</a:t>
            </a:r>
            <a:endParaRPr lang="en-US" sz="28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143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1.Định lí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43400" y="2938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14579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2.Áp dụng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1676400"/>
            <a:ext cx="15240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3810000" y="2286000"/>
            <a:ext cx="228600" cy="4572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133600" y="2829580"/>
            <a:ext cx="5791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Nhắc lại các công thức đã học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 descr="E:\Hinh anh\cac-cau-hoi-thuong-gap-ve-cach-kiem-tien-tu-navizo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14600"/>
            <a:ext cx="1295400" cy="1150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352800" y="3657600"/>
            <a:ext cx="13716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43434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Học thuộc bài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33600" y="488698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Làm bài 17,18,19,20 trang15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33600" y="542038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Chuẩn bị tiết luyện tập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22140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  <p:bldP spid="4" grpId="0"/>
      <p:bldP spid="16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219200" y="15240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-Với giá trị nào của a thì căn thức sau có nghĩa?.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WordArt 11"/>
          <p:cNvSpPr>
            <a:spLocks noChangeArrowheads="1" noChangeShapeType="1" noTextEdit="1"/>
          </p:cNvSpPr>
          <p:nvPr/>
        </p:nvSpPr>
        <p:spPr bwMode="auto">
          <a:xfrm>
            <a:off x="2514600" y="533400"/>
            <a:ext cx="5791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28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53836" y="25146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-Tính: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91000" y="34290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5251445"/>
              </p:ext>
            </p:extLst>
          </p:nvPr>
        </p:nvGraphicFramePr>
        <p:xfrm>
          <a:off x="1593273" y="2012584"/>
          <a:ext cx="1054100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7" name="Equation" r:id="rId6" imgW="533160" imgH="241200" progId="Equation.DSMT4">
                  <p:embed/>
                </p:oleObj>
              </mc:Choice>
              <mc:Fallback>
                <p:oleObj name="Equation" r:id="rId6" imgW="5331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273" y="2012584"/>
                        <a:ext cx="1054100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1430978"/>
              </p:ext>
            </p:extLst>
          </p:nvPr>
        </p:nvGraphicFramePr>
        <p:xfrm>
          <a:off x="5029200" y="2047220"/>
          <a:ext cx="1281112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8" name="Equation" r:id="rId8" imgW="647640" imgH="241200" progId="Equation.DSMT4">
                  <p:embed/>
                </p:oleObj>
              </mc:Choice>
              <mc:Fallback>
                <p:oleObj name="Equation" r:id="rId8" imgW="647640" imgH="241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047220"/>
                        <a:ext cx="1281112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2429705"/>
              </p:ext>
            </p:extLst>
          </p:nvPr>
        </p:nvGraphicFramePr>
        <p:xfrm>
          <a:off x="1676400" y="2895600"/>
          <a:ext cx="1330325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9" name="Equation" r:id="rId10" imgW="672840" imgH="279360" progId="Equation.DSMT4">
                  <p:embed/>
                </p:oleObj>
              </mc:Choice>
              <mc:Fallback>
                <p:oleObj name="Equation" r:id="rId10" imgW="672840" imgH="2793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895600"/>
                        <a:ext cx="1330325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094007"/>
              </p:ext>
            </p:extLst>
          </p:nvPr>
        </p:nvGraphicFramePr>
        <p:xfrm>
          <a:off x="3990975" y="2917825"/>
          <a:ext cx="1455738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0" name="Equation" r:id="rId12" imgW="736560" imgH="279360" progId="Equation.DSMT4">
                  <p:embed/>
                </p:oleObj>
              </mc:Choice>
              <mc:Fallback>
                <p:oleObj name="Equation" r:id="rId12" imgW="736560" imgH="2793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0975" y="2917825"/>
                        <a:ext cx="1455738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105527"/>
              </p:ext>
            </p:extLst>
          </p:nvPr>
        </p:nvGraphicFramePr>
        <p:xfrm>
          <a:off x="6391275" y="2830513"/>
          <a:ext cx="1682750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" name="Equation" r:id="rId14" imgW="850680" imgH="291960" progId="Equation.DSMT4">
                  <p:embed/>
                </p:oleObj>
              </mc:Choice>
              <mc:Fallback>
                <p:oleObj name="Equation" r:id="rId14" imgW="850680" imgH="2919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1275" y="2830513"/>
                        <a:ext cx="1682750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31992" y="4102150"/>
                <a:ext cx="7002408" cy="568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>
                    <a:latin typeface="Times New Roman" pitchFamily="18" charset="0"/>
                    <a:cs typeface="Times New Roman" pitchFamily="18" charset="0"/>
                  </a:rPr>
                  <a:t>Để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−5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𝑎</m:t>
                        </m:r>
                      </m:e>
                    </m:rad>
                    <m:r>
                      <a:rPr lang="en-US" sz="28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2800" smtClean="0">
                    <a:latin typeface="Times New Roman" pitchFamily="18" charset="0"/>
                    <a:cs typeface="Times New Roman" pitchFamily="18" charset="0"/>
                  </a:rPr>
                  <a:t>có nghĩa thì -5a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≥</m:t>
                    </m:r>
                    <m:r>
                      <a:rPr lang="en-US" sz="28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0↔⇔</m:t>
                    </m:r>
                    <m:r>
                      <a:rPr lang="en-US" sz="28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𝑎</m:t>
                    </m:r>
                    <m:r>
                      <a:rPr lang="en-US" sz="28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≤0</m:t>
                    </m:r>
                  </m:oMath>
                </a14:m>
                <a:r>
                  <a:rPr lang="en-US" sz="280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992" y="4102150"/>
                <a:ext cx="7002408" cy="568169"/>
              </a:xfrm>
              <a:prstGeom prst="rect">
                <a:avLst/>
              </a:prstGeom>
              <a:blipFill rotWithShape="1">
                <a:blip r:embed="rId16"/>
                <a:stretch>
                  <a:fillRect l="-1741" t="-2151" b="-30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180035" y="4135160"/>
            <a:ext cx="465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a)</a:t>
            </a:r>
            <a:endParaRPr lang="en-US" sz="2800"/>
          </a:p>
        </p:txBody>
      </p:sp>
      <p:sp>
        <p:nvSpPr>
          <p:cNvPr id="24" name="TextBox 23"/>
          <p:cNvSpPr txBox="1"/>
          <p:nvPr/>
        </p:nvSpPr>
        <p:spPr>
          <a:xfrm>
            <a:off x="1143000" y="4582180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/>
              <a:t>b</a:t>
            </a:r>
            <a:r>
              <a:rPr lang="en-US" sz="2800" smtClean="0"/>
              <a:t>)</a:t>
            </a:r>
            <a:endParaRPr lang="en-US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45847" y="4526928"/>
                <a:ext cx="7060976" cy="1600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800" smtClean="0"/>
                  <a:t>Để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+7</m:t>
                        </m:r>
                      </m:e>
                    </m:rad>
                    <m:r>
                      <a:rPr lang="en-US" sz="28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ó 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𝑛𝑔h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ĩ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𝑡h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ì :</m:t>
                    </m:r>
                  </m:oMath>
                </a14:m>
                <a:endParaRPr lang="en-US" sz="2800" b="0" i="1" smtClean="0">
                  <a:latin typeface="Cambria Math"/>
                  <a:ea typeface="Cambria Math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+7≥0</m:t>
                      </m:r>
                    </m:oMath>
                  </m:oMathPara>
                </a14:m>
                <a:endParaRPr lang="en-US" sz="2800" b="0" i="1" smtClean="0">
                  <a:latin typeface="Cambria Math"/>
                  <a:ea typeface="Cambria Math"/>
                </a:endParaRPr>
              </a:p>
              <a:p>
                <a:pPr algn="just"/>
                <a:r>
                  <a:rPr lang="en-US" sz="2800" b="0" smtClean="0">
                    <a:ea typeface="Cambria Math"/>
                  </a:rPr>
                  <a:t>                      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  <a:ea typeface="Cambria Math"/>
                      </a:rPr>
                      <m:t>⇔3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≥−7⇔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≥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−7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847" y="4526928"/>
                <a:ext cx="7060976" cy="1600053"/>
              </a:xfrm>
              <a:prstGeom prst="rect">
                <a:avLst/>
              </a:prstGeom>
              <a:blipFill rotWithShape="1">
                <a:blip r:embed="rId17"/>
                <a:stretch>
                  <a:fillRect l="-1813" t="-11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2"/>
    </p:custDataLst>
    <p:extLst>
      <p:ext uri="{BB962C8B-B14F-4D97-AF65-F5344CB8AC3E}">
        <p14:creationId xmlns:p14="http://schemas.microsoft.com/office/powerpoint/2010/main" val="5506553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9" grpId="0"/>
      <p:bldP spid="11" grpId="0"/>
      <p:bldP spid="7" grpId="0"/>
      <p:bldP spid="7" grpId="1"/>
      <p:bldP spid="9" grpId="0"/>
      <p:bldP spid="9" grpId="1"/>
      <p:bldP spid="24" grpId="0"/>
      <p:bldP spid="24" grpId="1"/>
      <p:bldP spid="10" grpId="0"/>
      <p:bldP spid="1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219200" y="15240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-Với giá trị nào của a thì căn thức sau có nghĩa?.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WordArt 11"/>
          <p:cNvSpPr>
            <a:spLocks noChangeArrowheads="1" noChangeShapeType="1" noTextEdit="1"/>
          </p:cNvSpPr>
          <p:nvPr/>
        </p:nvSpPr>
        <p:spPr bwMode="auto">
          <a:xfrm>
            <a:off x="2514600" y="533400"/>
            <a:ext cx="5791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28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53836" y="25908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-Tính: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91000" y="3468469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925697"/>
              </p:ext>
            </p:extLst>
          </p:nvPr>
        </p:nvGraphicFramePr>
        <p:xfrm>
          <a:off x="1593273" y="2012584"/>
          <a:ext cx="1054100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8" name="Equation" r:id="rId6" imgW="533160" imgH="241200" progId="Equation.DSMT4">
                  <p:embed/>
                </p:oleObj>
              </mc:Choice>
              <mc:Fallback>
                <p:oleObj name="Equation" r:id="rId6" imgW="5331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273" y="2012584"/>
                        <a:ext cx="1054100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3547414"/>
              </p:ext>
            </p:extLst>
          </p:nvPr>
        </p:nvGraphicFramePr>
        <p:xfrm>
          <a:off x="5029200" y="2047220"/>
          <a:ext cx="1281112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9" name="Equation" r:id="rId8" imgW="647640" imgH="241200" progId="Equation.DSMT4">
                  <p:embed/>
                </p:oleObj>
              </mc:Choice>
              <mc:Fallback>
                <p:oleObj name="Equation" r:id="rId8" imgW="6476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047220"/>
                        <a:ext cx="1281112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559882"/>
              </p:ext>
            </p:extLst>
          </p:nvPr>
        </p:nvGraphicFramePr>
        <p:xfrm>
          <a:off x="1849437" y="4037201"/>
          <a:ext cx="1330325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0" name="Equation" r:id="rId10" imgW="672840" imgH="279360" progId="Equation.DSMT4">
                  <p:embed/>
                </p:oleObj>
              </mc:Choice>
              <mc:Fallback>
                <p:oleObj name="Equation" r:id="rId10" imgW="6728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9437" y="4037201"/>
                        <a:ext cx="1330325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9004209"/>
              </p:ext>
            </p:extLst>
          </p:nvPr>
        </p:nvGraphicFramePr>
        <p:xfrm>
          <a:off x="3990975" y="2917825"/>
          <a:ext cx="1455738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1" name="Equation" r:id="rId12" imgW="736560" imgH="279360" progId="Equation.DSMT4">
                  <p:embed/>
                </p:oleObj>
              </mc:Choice>
              <mc:Fallback>
                <p:oleObj name="Equation" r:id="rId12" imgW="7365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0975" y="2917825"/>
                        <a:ext cx="1455738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823933"/>
              </p:ext>
            </p:extLst>
          </p:nvPr>
        </p:nvGraphicFramePr>
        <p:xfrm>
          <a:off x="6400800" y="2824701"/>
          <a:ext cx="1682750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2" name="Equation" r:id="rId14" imgW="850680" imgH="291960" progId="Equation.DSMT4">
                  <p:embed/>
                </p:oleObj>
              </mc:Choice>
              <mc:Fallback>
                <p:oleObj name="Equation" r:id="rId14" imgW="8506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824701"/>
                        <a:ext cx="1682750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2139777"/>
              </p:ext>
            </p:extLst>
          </p:nvPr>
        </p:nvGraphicFramePr>
        <p:xfrm>
          <a:off x="3200400" y="4135582"/>
          <a:ext cx="827087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3" name="Equation" r:id="rId16" imgW="419040" imgH="253800" progId="Equation.DSMT4">
                  <p:embed/>
                </p:oleObj>
              </mc:Choice>
              <mc:Fallback>
                <p:oleObj name="Equation" r:id="rId16" imgW="419040" imgH="253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135582"/>
                        <a:ext cx="827087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0159217"/>
              </p:ext>
            </p:extLst>
          </p:nvPr>
        </p:nvGraphicFramePr>
        <p:xfrm>
          <a:off x="3962400" y="4200525"/>
          <a:ext cx="7270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4" name="Equation" r:id="rId18" imgW="368280" imgH="203040" progId="Equation.DSMT4">
                  <p:embed/>
                </p:oleObj>
              </mc:Choice>
              <mc:Fallback>
                <p:oleObj name="Equation" r:id="rId18" imgW="368280" imgH="203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200525"/>
                        <a:ext cx="727075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9158266"/>
              </p:ext>
            </p:extLst>
          </p:nvPr>
        </p:nvGraphicFramePr>
        <p:xfrm>
          <a:off x="1752600" y="2880119"/>
          <a:ext cx="1330325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5" name="Equation" r:id="rId20" imgW="672840" imgH="279360" progId="Equation.DSMT4">
                  <p:embed/>
                </p:oleObj>
              </mc:Choice>
              <mc:Fallback>
                <p:oleObj name="Equation" r:id="rId20" imgW="672840" imgH="2793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880119"/>
                        <a:ext cx="1330325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424172"/>
              </p:ext>
            </p:extLst>
          </p:nvPr>
        </p:nvGraphicFramePr>
        <p:xfrm>
          <a:off x="1846118" y="4651741"/>
          <a:ext cx="1455738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6" name="Equation" r:id="rId22" imgW="736560" imgH="279360" progId="Equation.DSMT4">
                  <p:embed/>
                </p:oleObj>
              </mc:Choice>
              <mc:Fallback>
                <p:oleObj name="Equation" r:id="rId22" imgW="736560" imgH="2793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6118" y="4651741"/>
                        <a:ext cx="1455738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1007370"/>
              </p:ext>
            </p:extLst>
          </p:nvPr>
        </p:nvGraphicFramePr>
        <p:xfrm>
          <a:off x="3302000" y="4754563"/>
          <a:ext cx="952500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7" name="Equation" r:id="rId24" imgW="482400" imgH="253800" progId="Equation.DSMT4">
                  <p:embed/>
                </p:oleObj>
              </mc:Choice>
              <mc:Fallback>
                <p:oleObj name="Equation" r:id="rId24" imgW="482400" imgH="253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0" y="4754563"/>
                        <a:ext cx="952500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974847"/>
              </p:ext>
            </p:extLst>
          </p:nvPr>
        </p:nvGraphicFramePr>
        <p:xfrm>
          <a:off x="4191000" y="4804135"/>
          <a:ext cx="6762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8" name="Equation" r:id="rId26" imgW="342720" imgH="203040" progId="Equation.DSMT4">
                  <p:embed/>
                </p:oleObj>
              </mc:Choice>
              <mc:Fallback>
                <p:oleObj name="Equation" r:id="rId26" imgW="342720" imgH="203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804135"/>
                        <a:ext cx="676275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5698027"/>
              </p:ext>
            </p:extLst>
          </p:nvPr>
        </p:nvGraphicFramePr>
        <p:xfrm>
          <a:off x="1822450" y="5257800"/>
          <a:ext cx="1682750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9" name="Equation" r:id="rId28" imgW="850680" imgH="291960" progId="Equation.DSMT4">
                  <p:embed/>
                </p:oleObj>
              </mc:Choice>
              <mc:Fallback>
                <p:oleObj name="Equation" r:id="rId28" imgW="850680" imgH="291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2450" y="5257800"/>
                        <a:ext cx="1682750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8029842"/>
              </p:ext>
            </p:extLst>
          </p:nvPr>
        </p:nvGraphicFramePr>
        <p:xfrm>
          <a:off x="3368675" y="5308600"/>
          <a:ext cx="120332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0" name="Equation" r:id="rId30" imgW="609480" imgH="304560" progId="Equation.DSMT4">
                  <p:embed/>
                </p:oleObj>
              </mc:Choice>
              <mc:Fallback>
                <p:oleObj name="Equation" r:id="rId30" imgW="609480" imgH="3045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675" y="5308600"/>
                        <a:ext cx="1203325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346132"/>
              </p:ext>
            </p:extLst>
          </p:nvPr>
        </p:nvGraphicFramePr>
        <p:xfrm>
          <a:off x="4648200" y="5354637"/>
          <a:ext cx="11017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1" name="Equation" r:id="rId32" imgW="558720" imgH="228600" progId="Equation.DSMT4">
                  <p:embed/>
                </p:oleObj>
              </mc:Choice>
              <mc:Fallback>
                <p:oleObj name="Equation" r:id="rId32" imgW="558720" imgH="2286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354637"/>
                        <a:ext cx="11017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867400" y="5328010"/>
                <a:ext cx="1828800" cy="621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smtClean="0"/>
                  <a:t>Vì 2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/>
                        <a:ea typeface="Cambria Math"/>
                      </a:rPr>
                      <m:t>&gt;√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3</m:t>
                    </m:r>
                  </m:oMath>
                </a14:m>
                <a:endParaRPr lang="en-US" sz="320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5328010"/>
                <a:ext cx="1828800" cy="621580"/>
              </a:xfrm>
              <a:prstGeom prst="rect">
                <a:avLst/>
              </a:prstGeom>
              <a:blipFill rotWithShape="1">
                <a:blip r:embed="rId34"/>
                <a:stretch>
                  <a:fillRect l="-8667" t="-5882" b="-32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2"/>
    </p:custDataLst>
    <p:extLst>
      <p:ext uri="{BB962C8B-B14F-4D97-AF65-F5344CB8AC3E}">
        <p14:creationId xmlns:p14="http://schemas.microsoft.com/office/powerpoint/2010/main" val="430606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11"/>
          <p:cNvSpPr>
            <a:spLocks noChangeArrowheads="1" noChangeShapeType="1" noTextEdit="1"/>
          </p:cNvSpPr>
          <p:nvPr/>
        </p:nvSpPr>
        <p:spPr bwMode="auto">
          <a:xfrm>
            <a:off x="914400" y="762000"/>
            <a:ext cx="1381125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Tifani Heavy"/>
              </a:rPr>
              <a:t>:</a:t>
            </a:r>
            <a:endParaRPr lang="en-US" sz="28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sp>
        <p:nvSpPr>
          <p:cNvPr id="17" name="WordArt 11"/>
          <p:cNvSpPr>
            <a:spLocks noChangeArrowheads="1" noChangeShapeType="1" noTextEdit="1"/>
          </p:cNvSpPr>
          <p:nvPr/>
        </p:nvSpPr>
        <p:spPr bwMode="auto">
          <a:xfrm>
            <a:off x="2438400" y="609600"/>
            <a:ext cx="6019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LIÊN HỆ PHÉP NHÂN VÀ PHÉP KHAI PHƯƠNG</a:t>
            </a:r>
            <a:endParaRPr lang="en-US" sz="28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295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1.Định lí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2263" y="1905000"/>
            <a:ext cx="2560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Tính và so sánh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1981200"/>
            <a:ext cx="564063" cy="2931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?1</a:t>
            </a:r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6231016"/>
              </p:ext>
            </p:extLst>
          </p:nvPr>
        </p:nvGraphicFramePr>
        <p:xfrm>
          <a:off x="3694113" y="1833563"/>
          <a:ext cx="1106487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8" name="Equation" r:id="rId6" imgW="482400" imgH="228600" progId="Equation.DSMT4">
                  <p:embed/>
                </p:oleObj>
              </mc:Choice>
              <mc:Fallback>
                <p:oleObj name="Equation" r:id="rId6" imgW="482400" imgH="228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4113" y="1833563"/>
                        <a:ext cx="1106487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612396"/>
              </p:ext>
            </p:extLst>
          </p:nvPr>
        </p:nvGraphicFramePr>
        <p:xfrm>
          <a:off x="5368925" y="1824038"/>
          <a:ext cx="1179513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9" name="Equation" r:id="rId8" imgW="596880" imgH="228600" progId="Equation.DSMT4">
                  <p:embed/>
                </p:oleObj>
              </mc:Choice>
              <mc:Fallback>
                <p:oleObj name="Equation" r:id="rId8" imgW="596880" imgH="228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8925" y="1824038"/>
                        <a:ext cx="1179513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62500" y="1853625"/>
            <a:ext cx="647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à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49"/>
          <p:cNvSpPr txBox="1">
            <a:spLocks noChangeArrowheads="1"/>
          </p:cNvSpPr>
          <p:nvPr/>
        </p:nvSpPr>
        <p:spPr bwMode="auto">
          <a:xfrm>
            <a:off x="3276600" y="2376487"/>
            <a:ext cx="106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7C8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90600" y="267718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Ta có: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7458362"/>
              </p:ext>
            </p:extLst>
          </p:nvPr>
        </p:nvGraphicFramePr>
        <p:xfrm>
          <a:off x="2419206" y="3200400"/>
          <a:ext cx="1106487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0" name="Equation" r:id="rId10" imgW="482400" imgH="228600" progId="Equation.DSMT4">
                  <p:embed/>
                </p:oleObj>
              </mc:Choice>
              <mc:Fallback>
                <p:oleObj name="Equation" r:id="rId10" imgW="4824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9206" y="3200400"/>
                        <a:ext cx="1106487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8380897"/>
              </p:ext>
            </p:extLst>
          </p:nvPr>
        </p:nvGraphicFramePr>
        <p:xfrm>
          <a:off x="3475326" y="3124200"/>
          <a:ext cx="1252538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1" name="Equation" r:id="rId12" imgW="545760" imgH="253800" progId="Equation.DSMT4">
                  <p:embed/>
                </p:oleObj>
              </mc:Choice>
              <mc:Fallback>
                <p:oleObj name="Equation" r:id="rId12" imgW="545760" imgH="25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5326" y="3124200"/>
                        <a:ext cx="1252538" cy="65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546511"/>
              </p:ext>
            </p:extLst>
          </p:nvPr>
        </p:nvGraphicFramePr>
        <p:xfrm>
          <a:off x="4724400" y="3101975"/>
          <a:ext cx="183515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2" name="Equation" r:id="rId14" imgW="799920" imgH="253800" progId="Equation.DSMT4">
                  <p:embed/>
                </p:oleObj>
              </mc:Choice>
              <mc:Fallback>
                <p:oleObj name="Equation" r:id="rId14" imgW="799920" imgH="25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101975"/>
                        <a:ext cx="183515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9638156"/>
              </p:ext>
            </p:extLst>
          </p:nvPr>
        </p:nvGraphicFramePr>
        <p:xfrm>
          <a:off x="2485592" y="3962400"/>
          <a:ext cx="1179513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3" name="Equation" r:id="rId16" imgW="596880" imgH="228600" progId="Equation.DSMT4">
                  <p:embed/>
                </p:oleObj>
              </mc:Choice>
              <mc:Fallback>
                <p:oleObj name="Equation" r:id="rId16" imgW="59688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5592" y="3962400"/>
                        <a:ext cx="1179513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800530"/>
              </p:ext>
            </p:extLst>
          </p:nvPr>
        </p:nvGraphicFramePr>
        <p:xfrm>
          <a:off x="3733800" y="3930650"/>
          <a:ext cx="138112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4" name="Equation" r:id="rId18" imgW="698400" imgH="253800" progId="Equation.DSMT4">
                  <p:embed/>
                </p:oleObj>
              </mc:Choice>
              <mc:Fallback>
                <p:oleObj name="Equation" r:id="rId18" imgW="69840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930650"/>
                        <a:ext cx="1381125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911120"/>
              </p:ext>
            </p:extLst>
          </p:nvPr>
        </p:nvGraphicFramePr>
        <p:xfrm>
          <a:off x="5105400" y="4038600"/>
          <a:ext cx="13049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5" name="Equation" r:id="rId20" imgW="660240" imgH="177480" progId="Equation.DSMT4">
                  <p:embed/>
                </p:oleObj>
              </mc:Choice>
              <mc:Fallback>
                <p:oleObj name="Equation" r:id="rId20" imgW="660240" imgH="177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038600"/>
                        <a:ext cx="13049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153"/>
          <p:cNvSpPr txBox="1">
            <a:spLocks noChangeArrowheads="1"/>
          </p:cNvSpPr>
          <p:nvPr/>
        </p:nvSpPr>
        <p:spPr bwMode="auto">
          <a:xfrm>
            <a:off x="2203450" y="4953000"/>
            <a:ext cx="990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Vậy: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5034636"/>
              </p:ext>
            </p:extLst>
          </p:nvPr>
        </p:nvGraphicFramePr>
        <p:xfrm>
          <a:off x="3562350" y="4920922"/>
          <a:ext cx="273685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6" name="Equation" r:id="rId22" imgW="1193760" imgH="228600" progId="Equation.DSMT4">
                  <p:embed/>
                </p:oleObj>
              </mc:Choice>
              <mc:Fallback>
                <p:oleObj name="Equation" r:id="rId22" imgW="119376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2350" y="4920922"/>
                        <a:ext cx="273685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990600" y="1766887"/>
            <a:ext cx="15393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Định lí:</a:t>
            </a: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2362200" y="1777425"/>
            <a:ext cx="6019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tx2"/>
                </a:solidFill>
              </a:rPr>
              <a:t>Với hai số a và b không âm, ta có: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988165"/>
              </p:ext>
            </p:extLst>
          </p:nvPr>
        </p:nvGraphicFramePr>
        <p:xfrm>
          <a:off x="2895600" y="2166610"/>
          <a:ext cx="2266950" cy="803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7" name="Equation" r:id="rId24" imgW="914400" imgH="228600" progId="Equation.DSMT4">
                  <p:embed/>
                </p:oleObj>
              </mc:Choice>
              <mc:Fallback>
                <p:oleObj name="Equation" r:id="rId24" imgW="914400" imgH="228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166610"/>
                        <a:ext cx="2266950" cy="8039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685800" y="2524780"/>
            <a:ext cx="2362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Chứng </a:t>
            </a:r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minh: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2263" y="3048000"/>
                <a:ext cx="72617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smtClean="0">
                    <a:latin typeface="Times New Roman" pitchFamily="18" charset="0"/>
                    <a:cs typeface="Times New Roman" pitchFamily="18" charset="0"/>
                  </a:rPr>
                  <a:t>Vì a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𝒗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à 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𝒃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𝒏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ê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𝒏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𝒂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𝒃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á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𝒄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 đị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𝒏𝒉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𝒗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à 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𝒌𝒉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ô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𝒏𝒈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 â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𝒎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en-US" sz="24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263" y="3048000"/>
                <a:ext cx="7261769" cy="461665"/>
              </a:xfrm>
              <a:prstGeom prst="rect">
                <a:avLst/>
              </a:prstGeom>
              <a:blipFill rotWithShape="1">
                <a:blip r:embed="rId26"/>
                <a:stretch>
                  <a:fillRect l="-1259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957262" y="3308122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Ta có: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43400" y="2938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29" name="Text Box 45"/>
          <p:cNvSpPr txBox="1">
            <a:spLocks noChangeArrowheads="1"/>
          </p:cNvSpPr>
          <p:nvPr/>
        </p:nvSpPr>
        <p:spPr bwMode="auto">
          <a:xfrm>
            <a:off x="720725" y="1447800"/>
            <a:ext cx="57467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sym typeface="Wingdings" pitchFamily="2" charset="2"/>
              </a:rPr>
              <a:t>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0881167"/>
              </p:ext>
            </p:extLst>
          </p:nvPr>
        </p:nvGraphicFramePr>
        <p:xfrm>
          <a:off x="1704975" y="3733800"/>
          <a:ext cx="3667125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8" name="Equation" r:id="rId27" imgW="1854000" imgH="241200" progId="Equation.DSMT4">
                  <p:embed/>
                </p:oleObj>
              </mc:Choice>
              <mc:Fallback>
                <p:oleObj name="Equation" r:id="rId27" imgW="1854000" imgH="241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4975" y="3733800"/>
                        <a:ext cx="3667125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752600" y="4495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Vậy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7249474"/>
              </p:ext>
            </p:extLst>
          </p:nvPr>
        </p:nvGraphicFramePr>
        <p:xfrm>
          <a:off x="2631067" y="4364038"/>
          <a:ext cx="1808162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9" name="Equation" r:id="rId29" imgW="914400" imgH="228600" progId="Equation.DSMT4">
                  <p:embed/>
                </p:oleObj>
              </mc:Choice>
              <mc:Fallback>
                <p:oleObj name="Equation" r:id="rId29" imgW="914400" imgH="228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1067" y="4364038"/>
                        <a:ext cx="1808162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1849582" y="5105400"/>
            <a:ext cx="1344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 ý:</a:t>
            </a:r>
            <a:endParaRPr lang="en-US" sz="28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9280087"/>
              </p:ext>
            </p:extLst>
          </p:nvPr>
        </p:nvGraphicFramePr>
        <p:xfrm>
          <a:off x="2971800" y="5105400"/>
          <a:ext cx="3012494" cy="562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0" name="Equation" r:id="rId31" imgW="1384200" imgH="228600" progId="Equation.DSMT4">
                  <p:embed/>
                </p:oleObj>
              </mc:Choice>
              <mc:Fallback>
                <p:oleObj name="Equation" r:id="rId31" imgW="1384200" imgH="2286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105400"/>
                        <a:ext cx="3012494" cy="5629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838200" y="5638800"/>
            <a:ext cx="78258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smtClean="0">
                <a:solidFill>
                  <a:schemeClr val="tx2"/>
                </a:solidFill>
              </a:rPr>
              <a:t>(Định lí trên có thể mở rộng với tích của nhiều số </a:t>
            </a:r>
            <a:r>
              <a:rPr lang="en-US" sz="2400">
                <a:solidFill>
                  <a:schemeClr val="tx2"/>
                </a:solidFill>
              </a:rPr>
              <a:t>không </a:t>
            </a:r>
            <a:r>
              <a:rPr lang="en-US" sz="2400" smtClean="0">
                <a:solidFill>
                  <a:schemeClr val="tx2"/>
                </a:solidFill>
              </a:rPr>
              <a:t>âm.</a:t>
            </a:r>
            <a:endParaRPr lang="en-US" sz="2400">
              <a:solidFill>
                <a:schemeClr val="tx2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0220042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6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2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3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2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3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6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7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8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9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2" grpId="0"/>
      <p:bldP spid="6" grpId="0"/>
      <p:bldP spid="6" grpId="1"/>
      <p:bldP spid="7" grpId="0" animBg="1"/>
      <p:bldP spid="7" grpId="1" animBg="1"/>
      <p:bldP spid="8" grpId="0"/>
      <p:bldP spid="8" grpId="1"/>
      <p:bldP spid="11" grpId="0"/>
      <p:bldP spid="11" grpId="1"/>
      <p:bldP spid="13" grpId="0"/>
      <p:bldP spid="13" grpId="1"/>
      <p:bldP spid="21" grpId="0"/>
      <p:bldP spid="21" grpId="1"/>
      <p:bldP spid="23" grpId="0"/>
      <p:bldP spid="24" grpId="0"/>
      <p:bldP spid="26" grpId="0"/>
      <p:bldP spid="25" grpId="0"/>
      <p:bldP spid="28" grpId="0"/>
      <p:bldP spid="29" grpId="0"/>
      <p:bldP spid="29" grpId="1"/>
      <p:bldP spid="20" grpId="0"/>
      <p:bldP spid="32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11"/>
          <p:cNvSpPr>
            <a:spLocks noChangeArrowheads="1" noChangeShapeType="1" noTextEdit="1"/>
          </p:cNvSpPr>
          <p:nvPr/>
        </p:nvSpPr>
        <p:spPr bwMode="auto">
          <a:xfrm>
            <a:off x="914400" y="762000"/>
            <a:ext cx="1381125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Tifani Heavy"/>
              </a:rPr>
              <a:t>:</a:t>
            </a:r>
            <a:endParaRPr lang="en-US" sz="28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sp>
        <p:nvSpPr>
          <p:cNvPr id="17" name="WordArt 11"/>
          <p:cNvSpPr>
            <a:spLocks noChangeArrowheads="1" noChangeShapeType="1" noTextEdit="1"/>
          </p:cNvSpPr>
          <p:nvPr/>
        </p:nvSpPr>
        <p:spPr bwMode="auto">
          <a:xfrm>
            <a:off x="2438400" y="609600"/>
            <a:ext cx="6019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LIÊN HỆ PHÉP NHÂN VÀ PHÉP KHAI PHƯƠNG</a:t>
            </a:r>
            <a:endParaRPr lang="en-US" sz="28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0668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1.Định lí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43400" y="2938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914400" y="1366721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2.Áp dụng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84"/>
          <p:cNvSpPr txBox="1">
            <a:spLocks noChangeArrowheads="1"/>
          </p:cNvSpPr>
          <p:nvPr/>
        </p:nvSpPr>
        <p:spPr bwMode="auto">
          <a:xfrm>
            <a:off x="914400" y="1676400"/>
            <a:ext cx="434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</a:rPr>
              <a:t>a. </a:t>
            </a:r>
            <a:r>
              <a:rPr lang="en-US" sz="2400" u="sng">
                <a:solidFill>
                  <a:schemeClr val="hlink"/>
                </a:solidFill>
              </a:rPr>
              <a:t>Quy tắc khai phương một tích:</a:t>
            </a:r>
          </a:p>
        </p:txBody>
      </p:sp>
      <p:sp>
        <p:nvSpPr>
          <p:cNvPr id="32" name="Text Box 85"/>
          <p:cNvSpPr txBox="1">
            <a:spLocks noChangeArrowheads="1"/>
          </p:cNvSpPr>
          <p:nvPr/>
        </p:nvSpPr>
        <p:spPr bwMode="auto">
          <a:xfrm>
            <a:off x="838200" y="1967805"/>
            <a:ext cx="8001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Muốn khai phương một tích của các số không âm, ta có thể khai phương từng thừa số rồi nhân kết quả với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nhau.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102"/>
          <p:cNvSpPr txBox="1">
            <a:spLocks noChangeArrowheads="1"/>
          </p:cNvSpPr>
          <p:nvPr/>
        </p:nvSpPr>
        <p:spPr bwMode="auto">
          <a:xfrm>
            <a:off x="689263" y="3124200"/>
            <a:ext cx="816725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Ví </a:t>
            </a:r>
            <a:r>
              <a:rPr lang="en-US" sz="28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dụ1: áp dụng quy tắc khai phương một tích, hãy tính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491070"/>
              </p:ext>
            </p:extLst>
          </p:nvPr>
        </p:nvGraphicFramePr>
        <p:xfrm>
          <a:off x="1203325" y="3657600"/>
          <a:ext cx="188277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3" name="Equation" r:id="rId6" imgW="952200" imgH="253800" progId="Equation.DSMT4">
                  <p:embed/>
                </p:oleObj>
              </mc:Choice>
              <mc:Fallback>
                <p:oleObj name="Equation" r:id="rId6" imgW="952200" imgH="253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3325" y="3657600"/>
                        <a:ext cx="1882775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5289557"/>
              </p:ext>
            </p:extLst>
          </p:nvPr>
        </p:nvGraphicFramePr>
        <p:xfrm>
          <a:off x="5448300" y="3581400"/>
          <a:ext cx="1379538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4" name="Equation" r:id="rId8" imgW="698400" imgH="241200" progId="Equation.DSMT4">
                  <p:embed/>
                </p:oleObj>
              </mc:Choice>
              <mc:Fallback>
                <p:oleObj name="Equation" r:id="rId8" imgW="698400" imgH="241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0" y="3581400"/>
                        <a:ext cx="1379538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3733800" y="3962400"/>
            <a:ext cx="1143000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756101"/>
              </p:ext>
            </p:extLst>
          </p:nvPr>
        </p:nvGraphicFramePr>
        <p:xfrm>
          <a:off x="964334" y="4495800"/>
          <a:ext cx="188277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" name="Equation" r:id="rId10" imgW="952200" imgH="253800" progId="Equation.DSMT4">
                  <p:embed/>
                </p:oleObj>
              </mc:Choice>
              <mc:Fallback>
                <p:oleObj name="Equation" r:id="rId10" imgW="95220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4334" y="4495800"/>
                        <a:ext cx="1882775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722758"/>
              </p:ext>
            </p:extLst>
          </p:nvPr>
        </p:nvGraphicFramePr>
        <p:xfrm>
          <a:off x="2819400" y="4526393"/>
          <a:ext cx="22098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6" name="Equation" r:id="rId12" imgW="1117440" imgH="253800" progId="Equation.DSMT4">
                  <p:embed/>
                </p:oleObj>
              </mc:Choice>
              <mc:Fallback>
                <p:oleObj name="Equation" r:id="rId12" imgW="111744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526393"/>
                        <a:ext cx="220980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0222794"/>
              </p:ext>
            </p:extLst>
          </p:nvPr>
        </p:nvGraphicFramePr>
        <p:xfrm>
          <a:off x="5029200" y="4581525"/>
          <a:ext cx="1154112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7" name="Equation" r:id="rId14" imgW="583920" imgH="203040" progId="Equation.DSMT4">
                  <p:embed/>
                </p:oleObj>
              </mc:Choice>
              <mc:Fallback>
                <p:oleObj name="Equation" r:id="rId14" imgW="583920" imgH="203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581525"/>
                        <a:ext cx="1154112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5366541"/>
              </p:ext>
            </p:extLst>
          </p:nvPr>
        </p:nvGraphicFramePr>
        <p:xfrm>
          <a:off x="6248400" y="4578348"/>
          <a:ext cx="627062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8" name="Equation" r:id="rId16" imgW="317160" imgH="164880" progId="Equation.DSMT4">
                  <p:embed/>
                </p:oleObj>
              </mc:Choice>
              <mc:Fallback>
                <p:oleObj name="Equation" r:id="rId16" imgW="317160" imgH="1648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578348"/>
                        <a:ext cx="627062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0836660"/>
              </p:ext>
            </p:extLst>
          </p:nvPr>
        </p:nvGraphicFramePr>
        <p:xfrm>
          <a:off x="915987" y="5257800"/>
          <a:ext cx="137953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9" name="Equation" r:id="rId18" imgW="698400" imgH="241200" progId="Equation.DSMT4">
                  <p:embed/>
                </p:oleObj>
              </mc:Choice>
              <mc:Fallback>
                <p:oleObj name="Equation" r:id="rId18" imgW="698400" imgH="2412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987" y="5257800"/>
                        <a:ext cx="1379538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3595513"/>
              </p:ext>
            </p:extLst>
          </p:nvPr>
        </p:nvGraphicFramePr>
        <p:xfrm>
          <a:off x="2298989" y="5257800"/>
          <a:ext cx="1604963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0" name="Equation" r:id="rId20" imgW="812520" imgH="228600" progId="Equation.DSMT4">
                  <p:embed/>
                </p:oleObj>
              </mc:Choice>
              <mc:Fallback>
                <p:oleObj name="Equation" r:id="rId20" imgW="812520" imgH="2286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8989" y="5257800"/>
                        <a:ext cx="1604963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623838"/>
              </p:ext>
            </p:extLst>
          </p:nvPr>
        </p:nvGraphicFramePr>
        <p:xfrm>
          <a:off x="3886200" y="5257800"/>
          <a:ext cx="19812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1" name="Equation" r:id="rId22" imgW="1002960" imgH="228600" progId="Equation.DSMT4">
                  <p:embed/>
                </p:oleObj>
              </mc:Choice>
              <mc:Fallback>
                <p:oleObj name="Equation" r:id="rId22" imgW="1002960" imgH="22860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257800"/>
                        <a:ext cx="19812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499161"/>
              </p:ext>
            </p:extLst>
          </p:nvPr>
        </p:nvGraphicFramePr>
        <p:xfrm>
          <a:off x="6129338" y="5322888"/>
          <a:ext cx="1079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2" name="Equation" r:id="rId24" imgW="545760" imgH="177480" progId="Equation.DSMT4">
                  <p:embed/>
                </p:oleObj>
              </mc:Choice>
              <mc:Fallback>
                <p:oleObj name="Equation" r:id="rId24" imgW="545760" imgH="17748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9338" y="5322888"/>
                        <a:ext cx="1079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5412837"/>
              </p:ext>
            </p:extLst>
          </p:nvPr>
        </p:nvGraphicFramePr>
        <p:xfrm>
          <a:off x="2362200" y="5792788"/>
          <a:ext cx="75247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3" name="Equation" r:id="rId26" imgW="380880" imgH="177480" progId="Equation.DSMT4">
                  <p:embed/>
                </p:oleObj>
              </mc:Choice>
              <mc:Fallback>
                <p:oleObj name="Equation" r:id="rId26" imgW="380880" imgH="17748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792788"/>
                        <a:ext cx="752475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45"/>
          <p:cNvSpPr txBox="1">
            <a:spLocks noChangeArrowheads="1"/>
          </p:cNvSpPr>
          <p:nvPr/>
        </p:nvSpPr>
        <p:spPr bwMode="auto">
          <a:xfrm>
            <a:off x="533400" y="1447800"/>
            <a:ext cx="57467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sym typeface="Wingdings" pitchFamily="2" charset="2"/>
              </a:rPr>
              <a:t>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512420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5" grpId="0" animBg="1"/>
      <p:bldP spid="23" grpId="0"/>
      <p:bldP spid="2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11"/>
          <p:cNvSpPr>
            <a:spLocks noChangeArrowheads="1" noChangeShapeType="1" noTextEdit="1"/>
          </p:cNvSpPr>
          <p:nvPr/>
        </p:nvSpPr>
        <p:spPr bwMode="auto">
          <a:xfrm>
            <a:off x="914400" y="762000"/>
            <a:ext cx="1381125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Tifani Heavy"/>
              </a:rPr>
              <a:t>:</a:t>
            </a:r>
            <a:endParaRPr lang="en-US" sz="28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sp>
        <p:nvSpPr>
          <p:cNvPr id="17" name="WordArt 11"/>
          <p:cNvSpPr>
            <a:spLocks noChangeArrowheads="1" noChangeShapeType="1" noTextEdit="1"/>
          </p:cNvSpPr>
          <p:nvPr/>
        </p:nvSpPr>
        <p:spPr bwMode="auto">
          <a:xfrm>
            <a:off x="2438400" y="609600"/>
            <a:ext cx="6019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LIÊN HỆ PHÉP NHÂN VÀ PHÉP KHAI PHƯƠNG</a:t>
            </a:r>
            <a:endParaRPr lang="en-US" sz="28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143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1.Định lí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43400" y="2938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14478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2.Áp dụng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2393950"/>
            <a:ext cx="485286" cy="2931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?2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75886" y="2317750"/>
            <a:ext cx="76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0839390"/>
              </p:ext>
            </p:extLst>
          </p:nvPr>
        </p:nvGraphicFramePr>
        <p:xfrm>
          <a:off x="2236788" y="2165350"/>
          <a:ext cx="2259012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9" name="Equation" r:id="rId6" imgW="1143000" imgH="253800" progId="Equation.DSMT4">
                  <p:embed/>
                </p:oleObj>
              </mc:Choice>
              <mc:Fallback>
                <p:oleObj name="Equation" r:id="rId6" imgW="114300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6788" y="2165350"/>
                        <a:ext cx="2259012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4912847"/>
              </p:ext>
            </p:extLst>
          </p:nvPr>
        </p:nvGraphicFramePr>
        <p:xfrm>
          <a:off x="6457950" y="2165350"/>
          <a:ext cx="1554163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0" name="Equation" r:id="rId8" imgW="787320" imgH="241200" progId="Equation.DSMT4">
                  <p:embed/>
                </p:oleObj>
              </mc:Choice>
              <mc:Fallback>
                <p:oleObj name="Equation" r:id="rId8" imgW="787320" imgH="2412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7950" y="2165350"/>
                        <a:ext cx="1554163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62400" y="2691825"/>
            <a:ext cx="1143000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5367379"/>
              </p:ext>
            </p:extLst>
          </p:nvPr>
        </p:nvGraphicFramePr>
        <p:xfrm>
          <a:off x="942109" y="3116529"/>
          <a:ext cx="2715491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" name="Equation" r:id="rId10" imgW="1143000" imgH="253800" progId="Equation.DSMT4">
                  <p:embed/>
                </p:oleObj>
              </mc:Choice>
              <mc:Fallback>
                <p:oleObj name="Equation" r:id="rId10" imgW="1143000" imgH="25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109" y="3116529"/>
                        <a:ext cx="2715491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074392"/>
              </p:ext>
            </p:extLst>
          </p:nvPr>
        </p:nvGraphicFramePr>
        <p:xfrm>
          <a:off x="1337152" y="3886200"/>
          <a:ext cx="3158648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" name="Equation" r:id="rId12" imgW="1333440" imgH="253800" progId="Equation.DSMT4">
                  <p:embed/>
                </p:oleObj>
              </mc:Choice>
              <mc:Fallback>
                <p:oleObj name="Equation" r:id="rId12" imgW="1333440" imgH="253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7152" y="3886200"/>
                        <a:ext cx="3158648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7392907"/>
              </p:ext>
            </p:extLst>
          </p:nvPr>
        </p:nvGraphicFramePr>
        <p:xfrm>
          <a:off x="1344268" y="4648200"/>
          <a:ext cx="202796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" name="Equation" r:id="rId14" imgW="799920" imgH="203040" progId="Equation.DSMT4">
                  <p:embed/>
                </p:oleObj>
              </mc:Choice>
              <mc:Fallback>
                <p:oleObj name="Equation" r:id="rId14" imgW="79992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4268" y="4648200"/>
                        <a:ext cx="202796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8187854"/>
              </p:ext>
            </p:extLst>
          </p:nvPr>
        </p:nvGraphicFramePr>
        <p:xfrm>
          <a:off x="1371600" y="5345113"/>
          <a:ext cx="72707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" name="Equation" r:id="rId16" imgW="368280" imgH="203040" progId="Equation.DSMT4">
                  <p:embed/>
                </p:oleObj>
              </mc:Choice>
              <mc:Fallback>
                <p:oleObj name="Equation" r:id="rId16" imgW="36828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345113"/>
                        <a:ext cx="727075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/>
          <p:cNvCxnSpPr/>
          <p:nvPr/>
        </p:nvCxnSpPr>
        <p:spPr>
          <a:xfrm flipV="1">
            <a:off x="4838700" y="3352800"/>
            <a:ext cx="0" cy="28956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018943"/>
              </p:ext>
            </p:extLst>
          </p:nvPr>
        </p:nvGraphicFramePr>
        <p:xfrm>
          <a:off x="5448301" y="2954338"/>
          <a:ext cx="21780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" name="Equation" r:id="rId18" imgW="787320" imgH="241200" progId="Equation.DSMT4">
                  <p:embed/>
                </p:oleObj>
              </mc:Choice>
              <mc:Fallback>
                <p:oleObj name="Equation" r:id="rId18" imgW="787320" imgH="241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1" y="2954338"/>
                        <a:ext cx="217805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734915"/>
              </p:ext>
            </p:extLst>
          </p:nvPr>
        </p:nvGraphicFramePr>
        <p:xfrm>
          <a:off x="5943600" y="3657600"/>
          <a:ext cx="2106612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" name="Equation" r:id="rId20" imgW="888840" imgH="228600" progId="Equation.DSMT4">
                  <p:embed/>
                </p:oleObj>
              </mc:Choice>
              <mc:Fallback>
                <p:oleObj name="Equation" r:id="rId20" imgW="88884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657600"/>
                        <a:ext cx="2106612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072096"/>
              </p:ext>
            </p:extLst>
          </p:nvPr>
        </p:nvGraphicFramePr>
        <p:xfrm>
          <a:off x="5943600" y="4240212"/>
          <a:ext cx="2557462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" name="Equation" r:id="rId22" imgW="1079280" imgH="228600" progId="Equation.DSMT4">
                  <p:embed/>
                </p:oleObj>
              </mc:Choice>
              <mc:Fallback>
                <p:oleObj name="Equation" r:id="rId22" imgW="107928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240212"/>
                        <a:ext cx="2557462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11795"/>
              </p:ext>
            </p:extLst>
          </p:nvPr>
        </p:nvGraphicFramePr>
        <p:xfrm>
          <a:off x="5943600" y="4953000"/>
          <a:ext cx="1384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" name="Equation" r:id="rId24" imgW="545760" imgH="177480" progId="Equation.DSMT4">
                  <p:embed/>
                </p:oleObj>
              </mc:Choice>
              <mc:Fallback>
                <p:oleObj name="Equation" r:id="rId24" imgW="545760" imgH="177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953000"/>
                        <a:ext cx="13843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524705"/>
              </p:ext>
            </p:extLst>
          </p:nvPr>
        </p:nvGraphicFramePr>
        <p:xfrm>
          <a:off x="5943600" y="5562600"/>
          <a:ext cx="9985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9" name="Equation" r:id="rId26" imgW="393480" imgH="177480" progId="Equation.DSMT4">
                  <p:embed/>
                </p:oleObj>
              </mc:Choice>
              <mc:Fallback>
                <p:oleObj name="Equation" r:id="rId26" imgW="393480" imgH="17748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562600"/>
                        <a:ext cx="998537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 Box 84"/>
          <p:cNvSpPr txBox="1">
            <a:spLocks noChangeArrowheads="1"/>
          </p:cNvSpPr>
          <p:nvPr/>
        </p:nvSpPr>
        <p:spPr bwMode="auto">
          <a:xfrm>
            <a:off x="914400" y="1748135"/>
            <a:ext cx="434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</a:rPr>
              <a:t>a. </a:t>
            </a:r>
            <a:r>
              <a:rPr lang="en-US" sz="2400" u="sng">
                <a:solidFill>
                  <a:schemeClr val="hlink"/>
                </a:solidFill>
              </a:rPr>
              <a:t>Quy tắc khai phương một tích: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984809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11"/>
          <p:cNvSpPr>
            <a:spLocks noChangeArrowheads="1" noChangeShapeType="1" noTextEdit="1"/>
          </p:cNvSpPr>
          <p:nvPr/>
        </p:nvSpPr>
        <p:spPr bwMode="auto">
          <a:xfrm>
            <a:off x="914400" y="762000"/>
            <a:ext cx="1381125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Tifani Heavy"/>
              </a:rPr>
              <a:t>:</a:t>
            </a:r>
            <a:endParaRPr lang="en-US" sz="28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sp>
        <p:nvSpPr>
          <p:cNvPr id="17" name="WordArt 11"/>
          <p:cNvSpPr>
            <a:spLocks noChangeArrowheads="1" noChangeShapeType="1" noTextEdit="1"/>
          </p:cNvSpPr>
          <p:nvPr/>
        </p:nvSpPr>
        <p:spPr bwMode="auto">
          <a:xfrm>
            <a:off x="2438400" y="609600"/>
            <a:ext cx="6019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LIÊN HỆ PHÉP NHÂN VÀ PHÉP KHAI PHƯƠNG</a:t>
            </a:r>
            <a:endParaRPr lang="en-US" sz="28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143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1.Định lí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43400" y="2938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14478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2.Áp dụng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84"/>
          <p:cNvSpPr txBox="1">
            <a:spLocks noChangeArrowheads="1"/>
          </p:cNvSpPr>
          <p:nvPr/>
        </p:nvSpPr>
        <p:spPr bwMode="auto">
          <a:xfrm>
            <a:off x="914400" y="1748135"/>
            <a:ext cx="434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</a:rPr>
              <a:t>a. </a:t>
            </a:r>
            <a:r>
              <a:rPr lang="en-US" sz="2400" u="sng">
                <a:solidFill>
                  <a:schemeClr val="hlink"/>
                </a:solidFill>
              </a:rPr>
              <a:t>Quy tắc khai phương một tích: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914400" y="2057400"/>
            <a:ext cx="4533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u="sng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Quy tắc nhân các căn bậc hai: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38200" y="2438400"/>
            <a:ext cx="8001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Muốn nhân các căn bậc hai của các số không âm, ta có thể nhân các số dưới dấu căn với nhau rồi khai phương kết quả đó.</a:t>
            </a:r>
          </a:p>
        </p:txBody>
      </p:sp>
      <p:sp>
        <p:nvSpPr>
          <p:cNvPr id="11" name="Text Box 102"/>
          <p:cNvSpPr txBox="1">
            <a:spLocks noChangeArrowheads="1"/>
          </p:cNvSpPr>
          <p:nvPr/>
        </p:nvSpPr>
        <p:spPr bwMode="auto">
          <a:xfrm>
            <a:off x="765463" y="3048000"/>
            <a:ext cx="1444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Ví dụ2: </a:t>
            </a:r>
            <a:endParaRPr lang="en-US" sz="280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080403"/>
              </p:ext>
            </p:extLst>
          </p:nvPr>
        </p:nvGraphicFramePr>
        <p:xfrm>
          <a:off x="1882775" y="3276600"/>
          <a:ext cx="13049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7" name="Equation" r:id="rId6" imgW="660240" imgH="241200" progId="Equation.DSMT4">
                  <p:embed/>
                </p:oleObj>
              </mc:Choice>
              <mc:Fallback>
                <p:oleObj name="Equation" r:id="rId6" imgW="660240" imgH="241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775" y="3276600"/>
                        <a:ext cx="130492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6351951"/>
              </p:ext>
            </p:extLst>
          </p:nvPr>
        </p:nvGraphicFramePr>
        <p:xfrm>
          <a:off x="5381625" y="3260725"/>
          <a:ext cx="203200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8" name="Equation" r:id="rId8" imgW="1028520" imgH="253800" progId="Equation.DSMT4">
                  <p:embed/>
                </p:oleObj>
              </mc:Choice>
              <mc:Fallback>
                <p:oleObj name="Equation" r:id="rId8" imgW="1028520" imgH="2538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25" y="3260725"/>
                        <a:ext cx="2032000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733800" y="3733800"/>
            <a:ext cx="1143000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328955"/>
              </p:ext>
            </p:extLst>
          </p:nvPr>
        </p:nvGraphicFramePr>
        <p:xfrm>
          <a:off x="1230313" y="4483100"/>
          <a:ext cx="13049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9" name="Equation" r:id="rId10" imgW="660240" imgH="241200" progId="Equation.DSMT4">
                  <p:embed/>
                </p:oleObj>
              </mc:Choice>
              <mc:Fallback>
                <p:oleObj name="Equation" r:id="rId10" imgW="660240" imgH="241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0313" y="4483100"/>
                        <a:ext cx="130492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91371"/>
              </p:ext>
            </p:extLst>
          </p:nvPr>
        </p:nvGraphicFramePr>
        <p:xfrm>
          <a:off x="2743200" y="4495800"/>
          <a:ext cx="1081087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0" name="Equation" r:id="rId12" imgW="545760" imgH="228600" progId="Equation.DSMT4">
                  <p:embed/>
                </p:oleObj>
              </mc:Choice>
              <mc:Fallback>
                <p:oleObj name="Equation" r:id="rId12" imgW="545760" imgH="22860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495800"/>
                        <a:ext cx="1081087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5175547"/>
              </p:ext>
            </p:extLst>
          </p:nvPr>
        </p:nvGraphicFramePr>
        <p:xfrm>
          <a:off x="3897312" y="4495800"/>
          <a:ext cx="979488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1" name="Equation" r:id="rId14" imgW="495000" imgH="228600" progId="Equation.DSMT4">
                  <p:embed/>
                </p:oleObj>
              </mc:Choice>
              <mc:Fallback>
                <p:oleObj name="Equation" r:id="rId14" imgW="495000" imgH="228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7312" y="4495800"/>
                        <a:ext cx="979488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288221"/>
              </p:ext>
            </p:extLst>
          </p:nvPr>
        </p:nvGraphicFramePr>
        <p:xfrm>
          <a:off x="5126038" y="4560888"/>
          <a:ext cx="60325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2" name="Equation" r:id="rId16" imgW="304560" imgH="177480" progId="Equation.DSMT4">
                  <p:embed/>
                </p:oleObj>
              </mc:Choice>
              <mc:Fallback>
                <p:oleObj name="Equation" r:id="rId16" imgW="304560" imgH="177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6038" y="4560888"/>
                        <a:ext cx="603250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088868"/>
              </p:ext>
            </p:extLst>
          </p:nvPr>
        </p:nvGraphicFramePr>
        <p:xfrm>
          <a:off x="1193800" y="5257800"/>
          <a:ext cx="203200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3" name="Equation" r:id="rId18" imgW="1028520" imgH="253800" progId="Equation.DSMT4">
                  <p:embed/>
                </p:oleObj>
              </mc:Choice>
              <mc:Fallback>
                <p:oleObj name="Equation" r:id="rId18" imgW="102852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800" y="5257800"/>
                        <a:ext cx="2032000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209812"/>
              </p:ext>
            </p:extLst>
          </p:nvPr>
        </p:nvGraphicFramePr>
        <p:xfrm>
          <a:off x="3276600" y="5257800"/>
          <a:ext cx="1655763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4" name="Equation" r:id="rId20" imgW="838080" imgH="253800" progId="Equation.DSMT4">
                  <p:embed/>
                </p:oleObj>
              </mc:Choice>
              <mc:Fallback>
                <p:oleObj name="Equation" r:id="rId20" imgW="83808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257800"/>
                        <a:ext cx="1655763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699017"/>
              </p:ext>
            </p:extLst>
          </p:nvPr>
        </p:nvGraphicFramePr>
        <p:xfrm>
          <a:off x="4953000" y="5257800"/>
          <a:ext cx="120332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5" name="Equation" r:id="rId22" imgW="609480" imgH="228600" progId="Equation.DSMT4">
                  <p:embed/>
                </p:oleObj>
              </mc:Choice>
              <mc:Fallback>
                <p:oleObj name="Equation" r:id="rId22" imgW="60948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257800"/>
                        <a:ext cx="120332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340130"/>
              </p:ext>
            </p:extLst>
          </p:nvPr>
        </p:nvGraphicFramePr>
        <p:xfrm>
          <a:off x="6172200" y="5257800"/>
          <a:ext cx="142875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6" name="Equation" r:id="rId24" imgW="723600" imgH="228600" progId="Equation.DSMT4">
                  <p:embed/>
                </p:oleObj>
              </mc:Choice>
              <mc:Fallback>
                <p:oleObj name="Equation" r:id="rId24" imgW="723600" imgH="228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257800"/>
                        <a:ext cx="142875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4313774"/>
              </p:ext>
            </p:extLst>
          </p:nvPr>
        </p:nvGraphicFramePr>
        <p:xfrm>
          <a:off x="3236913" y="5683250"/>
          <a:ext cx="1379537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7" name="Equation" r:id="rId26" imgW="698400" imgH="279360" progId="Equation.DSMT4">
                  <p:embed/>
                </p:oleObj>
              </mc:Choice>
              <mc:Fallback>
                <p:oleObj name="Equation" r:id="rId26" imgW="698400" imgH="27936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6913" y="5683250"/>
                        <a:ext cx="1379537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342025"/>
              </p:ext>
            </p:extLst>
          </p:nvPr>
        </p:nvGraphicFramePr>
        <p:xfrm>
          <a:off x="4572000" y="5856288"/>
          <a:ext cx="6254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8" name="Equation" r:id="rId28" imgW="317160" imgH="177480" progId="Equation.DSMT4">
                  <p:embed/>
                </p:oleObj>
              </mc:Choice>
              <mc:Fallback>
                <p:oleObj name="Equation" r:id="rId28" imgW="317160" imgH="1774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856288"/>
                        <a:ext cx="62547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45"/>
          <p:cNvSpPr txBox="1">
            <a:spLocks noChangeArrowheads="1"/>
          </p:cNvSpPr>
          <p:nvPr/>
        </p:nvSpPr>
        <p:spPr bwMode="auto">
          <a:xfrm>
            <a:off x="457200" y="1768475"/>
            <a:ext cx="57467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sym typeface="Wingdings" pitchFamily="2" charset="2"/>
              </a:rPr>
              <a:t>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984809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 animBg="1"/>
      <p:bldP spid="25" grpId="0"/>
      <p:bldP spid="2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11"/>
          <p:cNvSpPr>
            <a:spLocks noChangeArrowheads="1" noChangeShapeType="1" noTextEdit="1"/>
          </p:cNvSpPr>
          <p:nvPr/>
        </p:nvSpPr>
        <p:spPr bwMode="auto">
          <a:xfrm>
            <a:off x="914400" y="762000"/>
            <a:ext cx="1381125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Tifani Heavy"/>
              </a:rPr>
              <a:t>:</a:t>
            </a:r>
            <a:endParaRPr lang="en-US" sz="28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sp>
        <p:nvSpPr>
          <p:cNvPr id="17" name="WordArt 11"/>
          <p:cNvSpPr>
            <a:spLocks noChangeArrowheads="1" noChangeShapeType="1" noTextEdit="1"/>
          </p:cNvSpPr>
          <p:nvPr/>
        </p:nvSpPr>
        <p:spPr bwMode="auto">
          <a:xfrm>
            <a:off x="2438400" y="609600"/>
            <a:ext cx="6019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LIÊN HỆ PHÉP NHÂN VÀ PHÉP KHAI PHƯƠNG</a:t>
            </a:r>
            <a:endParaRPr lang="en-US" sz="28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143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1.Định lí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43400" y="2938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14579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2.Áp dụng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84"/>
          <p:cNvSpPr txBox="1">
            <a:spLocks noChangeArrowheads="1"/>
          </p:cNvSpPr>
          <p:nvPr/>
        </p:nvSpPr>
        <p:spPr bwMode="auto">
          <a:xfrm>
            <a:off x="914400" y="1748135"/>
            <a:ext cx="434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</a:rPr>
              <a:t>a. </a:t>
            </a:r>
            <a:r>
              <a:rPr lang="en-US" sz="2400" u="sng">
                <a:solidFill>
                  <a:schemeClr val="hlink"/>
                </a:solidFill>
              </a:rPr>
              <a:t>Quy tắc khai phương một tích: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914400" y="2052935"/>
            <a:ext cx="4533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u="sng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Quy tắc nhân các căn bậc hai: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4400" y="2510135"/>
            <a:ext cx="485286" cy="2931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?3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75886" y="2510135"/>
            <a:ext cx="76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424778"/>
              </p:ext>
            </p:extLst>
          </p:nvPr>
        </p:nvGraphicFramePr>
        <p:xfrm>
          <a:off x="2209800" y="2362200"/>
          <a:ext cx="1304925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9" name="Equation" r:id="rId6" imgW="660240" imgH="241200" progId="Equation.DSMT4">
                  <p:embed/>
                </p:oleObj>
              </mc:Choice>
              <mc:Fallback>
                <p:oleObj name="Equation" r:id="rId6" imgW="660240" imgH="241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362200"/>
                        <a:ext cx="1304925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0058525"/>
              </p:ext>
            </p:extLst>
          </p:nvPr>
        </p:nvGraphicFramePr>
        <p:xfrm>
          <a:off x="6170613" y="2301875"/>
          <a:ext cx="213042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0" name="Equation" r:id="rId8" imgW="1079280" imgH="253800" progId="Equation.DSMT4">
                  <p:embed/>
                </p:oleObj>
              </mc:Choice>
              <mc:Fallback>
                <p:oleObj name="Equation" r:id="rId8" imgW="107928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0613" y="2301875"/>
                        <a:ext cx="2130425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733800" y="2743200"/>
            <a:ext cx="1143000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155569"/>
              </p:ext>
            </p:extLst>
          </p:nvPr>
        </p:nvGraphicFramePr>
        <p:xfrm>
          <a:off x="968375" y="3429000"/>
          <a:ext cx="15684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1" name="Equation" r:id="rId10" imgW="660240" imgH="241200" progId="Equation.DSMT4">
                  <p:embed/>
                </p:oleObj>
              </mc:Choice>
              <mc:Fallback>
                <p:oleObj name="Equation" r:id="rId10" imgW="660240" imgH="241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3429000"/>
                        <a:ext cx="156845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458569"/>
              </p:ext>
            </p:extLst>
          </p:nvPr>
        </p:nvGraphicFramePr>
        <p:xfrm>
          <a:off x="2534444" y="3463636"/>
          <a:ext cx="1293812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2" name="Equation" r:id="rId12" imgW="545760" imgH="228600" progId="Equation.DSMT4">
                  <p:embed/>
                </p:oleObj>
              </mc:Choice>
              <mc:Fallback>
                <p:oleObj name="Equation" r:id="rId12" imgW="54576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4444" y="3463636"/>
                        <a:ext cx="1293812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895002"/>
              </p:ext>
            </p:extLst>
          </p:nvPr>
        </p:nvGraphicFramePr>
        <p:xfrm>
          <a:off x="2551112" y="3886200"/>
          <a:ext cx="1563688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3" name="Equation" r:id="rId14" imgW="660240" imgH="228600" progId="Equation.DSMT4">
                  <p:embed/>
                </p:oleObj>
              </mc:Choice>
              <mc:Fallback>
                <p:oleObj name="Equation" r:id="rId14" imgW="660240" imgH="228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1112" y="3886200"/>
                        <a:ext cx="1563688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06997"/>
              </p:ext>
            </p:extLst>
          </p:nvPr>
        </p:nvGraphicFramePr>
        <p:xfrm>
          <a:off x="2533650" y="4375150"/>
          <a:ext cx="135255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4" name="Equation" r:id="rId16" imgW="571320" imgH="253800" progId="Equation.DSMT4">
                  <p:embed/>
                </p:oleObj>
              </mc:Choice>
              <mc:Fallback>
                <p:oleObj name="Equation" r:id="rId16" imgW="57132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3650" y="4375150"/>
                        <a:ext cx="135255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9574239"/>
              </p:ext>
            </p:extLst>
          </p:nvPr>
        </p:nvGraphicFramePr>
        <p:xfrm>
          <a:off x="2514600" y="4953000"/>
          <a:ext cx="84137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5" name="Equation" r:id="rId18" imgW="355320" imgH="177480" progId="Equation.DSMT4">
                  <p:embed/>
                </p:oleObj>
              </mc:Choice>
              <mc:Fallback>
                <p:oleObj name="Equation" r:id="rId18" imgW="355320" imgH="177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953000"/>
                        <a:ext cx="841375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2032631"/>
              </p:ext>
            </p:extLst>
          </p:nvPr>
        </p:nvGraphicFramePr>
        <p:xfrm>
          <a:off x="2514600" y="5332413"/>
          <a:ext cx="72072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6" name="Equation" r:id="rId20" imgW="304560" imgH="177480" progId="Equation.DSMT4">
                  <p:embed/>
                </p:oleObj>
              </mc:Choice>
              <mc:Fallback>
                <p:oleObj name="Equation" r:id="rId20" imgW="304560" imgH="177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332413"/>
                        <a:ext cx="720725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/>
          <p:cNvCxnSpPr/>
          <p:nvPr/>
        </p:nvCxnSpPr>
        <p:spPr>
          <a:xfrm flipV="1">
            <a:off x="4572000" y="3505200"/>
            <a:ext cx="0" cy="228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764832"/>
              </p:ext>
            </p:extLst>
          </p:nvPr>
        </p:nvGraphicFramePr>
        <p:xfrm>
          <a:off x="6705600" y="3886200"/>
          <a:ext cx="2020887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7" name="Equation" r:id="rId22" imgW="850680" imgH="228600" progId="Equation.DSMT4">
                  <p:embed/>
                </p:oleObj>
              </mc:Choice>
              <mc:Fallback>
                <p:oleObj name="Equation" r:id="rId22" imgW="85068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886200"/>
                        <a:ext cx="2020887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505867"/>
              </p:ext>
            </p:extLst>
          </p:nvPr>
        </p:nvGraphicFramePr>
        <p:xfrm>
          <a:off x="4648200" y="3308122"/>
          <a:ext cx="213042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8" name="Equation" r:id="rId24" imgW="1079280" imgH="253800" progId="Equation.DSMT4">
                  <p:embed/>
                </p:oleObj>
              </mc:Choice>
              <mc:Fallback>
                <p:oleObj name="Equation" r:id="rId24" imgW="107928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308122"/>
                        <a:ext cx="2130425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923044"/>
              </p:ext>
            </p:extLst>
          </p:nvPr>
        </p:nvGraphicFramePr>
        <p:xfrm>
          <a:off x="6705600" y="3309937"/>
          <a:ext cx="205740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9" name="Equation" r:id="rId26" imgW="863280" imgH="253800" progId="Equation.DSMT4">
                  <p:embed/>
                </p:oleObj>
              </mc:Choice>
              <mc:Fallback>
                <p:oleObj name="Equation" r:id="rId26" imgW="86328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309937"/>
                        <a:ext cx="2057400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0021654"/>
              </p:ext>
            </p:extLst>
          </p:nvPr>
        </p:nvGraphicFramePr>
        <p:xfrm>
          <a:off x="6705600" y="4333875"/>
          <a:ext cx="1779588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0" name="Equation" r:id="rId28" imgW="749160" imgH="253800" progId="Equation.DSMT4">
                  <p:embed/>
                </p:oleObj>
              </mc:Choice>
              <mc:Fallback>
                <p:oleObj name="Equation" r:id="rId28" imgW="749160" imgH="2538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333875"/>
                        <a:ext cx="1779588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020243"/>
              </p:ext>
            </p:extLst>
          </p:nvPr>
        </p:nvGraphicFramePr>
        <p:xfrm>
          <a:off x="6705600" y="4897438"/>
          <a:ext cx="11160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1" name="Equation" r:id="rId30" imgW="469800" imgH="177480" progId="Equation.DSMT4">
                  <p:embed/>
                </p:oleObj>
              </mc:Choice>
              <mc:Fallback>
                <p:oleObj name="Equation" r:id="rId30" imgW="469800" imgH="17748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897438"/>
                        <a:ext cx="111601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221536"/>
              </p:ext>
            </p:extLst>
          </p:nvPr>
        </p:nvGraphicFramePr>
        <p:xfrm>
          <a:off x="6705600" y="5334000"/>
          <a:ext cx="75406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2" name="Equation" r:id="rId32" imgW="317160" imgH="177480" progId="Equation.DSMT4">
                  <p:embed/>
                </p:oleObj>
              </mc:Choice>
              <mc:Fallback>
                <p:oleObj name="Equation" r:id="rId32" imgW="317160" imgH="17748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334000"/>
                        <a:ext cx="75406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8984809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11"/>
          <p:cNvSpPr>
            <a:spLocks noChangeArrowheads="1" noChangeShapeType="1" noTextEdit="1"/>
          </p:cNvSpPr>
          <p:nvPr/>
        </p:nvSpPr>
        <p:spPr bwMode="auto">
          <a:xfrm>
            <a:off x="914400" y="762000"/>
            <a:ext cx="1381125" cy="368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Tifani Heavy"/>
              </a:rPr>
              <a:t>:</a:t>
            </a:r>
            <a:endParaRPr lang="en-US" sz="28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sp>
        <p:nvSpPr>
          <p:cNvPr id="17" name="WordArt 11"/>
          <p:cNvSpPr>
            <a:spLocks noChangeArrowheads="1" noChangeShapeType="1" noTextEdit="1"/>
          </p:cNvSpPr>
          <p:nvPr/>
        </p:nvSpPr>
        <p:spPr bwMode="auto">
          <a:xfrm>
            <a:off x="2438400" y="609600"/>
            <a:ext cx="6019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LIÊN HỆ PHÉP NHÂN VÀ PHÉP KHAI PHƯƠNG</a:t>
            </a:r>
            <a:endParaRPr lang="en-US" sz="28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143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1.Định lí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43400" y="2938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14579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2.Áp dụng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84"/>
          <p:cNvSpPr txBox="1">
            <a:spLocks noChangeArrowheads="1"/>
          </p:cNvSpPr>
          <p:nvPr/>
        </p:nvSpPr>
        <p:spPr bwMode="auto">
          <a:xfrm>
            <a:off x="914400" y="1748135"/>
            <a:ext cx="434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</a:rPr>
              <a:t>a. </a:t>
            </a:r>
            <a:r>
              <a:rPr lang="en-US" sz="2400" u="sng">
                <a:solidFill>
                  <a:schemeClr val="hlink"/>
                </a:solidFill>
              </a:rPr>
              <a:t>Quy tắc khai phương một tích: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914400" y="2052935"/>
            <a:ext cx="4533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u="sng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Quy tắc nhân các căn bậc hai: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19200" y="2362200"/>
            <a:ext cx="1344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 ý:</a:t>
            </a:r>
            <a:endParaRPr lang="en-US" sz="28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11"/>
              <p:cNvSpPr txBox="1">
                <a:spLocks noChangeArrowheads="1"/>
              </p:cNvSpPr>
              <p:nvPr/>
            </p:nvSpPr>
            <p:spPr bwMode="auto">
              <a:xfrm>
                <a:off x="1333500" y="2745500"/>
                <a:ext cx="6019800" cy="1125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smtClean="0">
                    <a:solidFill>
                      <a:schemeClr val="tx2"/>
                    </a:solidFill>
                  </a:rPr>
                  <a:t>Với hai biểu thức A và B không </a:t>
                </a:r>
                <a:r>
                  <a:rPr lang="en-US" sz="3200">
                    <a:solidFill>
                      <a:schemeClr val="tx2"/>
                    </a:solidFill>
                  </a:rPr>
                  <a:t>âm, ta </a:t>
                </a:r>
                <a:r>
                  <a:rPr lang="en-US" sz="3200" smtClean="0">
                    <a:solidFill>
                      <a:schemeClr val="tx2"/>
                    </a:solidFill>
                  </a:rPr>
                  <a:t>có</a:t>
                </a:r>
                <a:r>
                  <a:rPr lang="en-US" sz="3200" smtClean="0">
                    <a:solidFill>
                      <a:schemeClr val="tx1"/>
                    </a:solidFill>
                  </a:rPr>
                  <a:t>: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𝐴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.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</m:rad>
                  </m:oMath>
                </a14:m>
                <a:r>
                  <a:rPr lang="en-US" sz="320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𝐴</m:t>
                        </m:r>
                      </m:e>
                    </m:rad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.</m:t>
                    </m:r>
                    <m:rad>
                      <m:radPr>
                        <m:degHide m:val="on"/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</m:rad>
                  </m:oMath>
                </a14:m>
                <a:endParaRPr lang="en-US" sz="320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2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33500" y="2745500"/>
                <a:ext cx="6019800" cy="1125244"/>
              </a:xfrm>
              <a:prstGeom prst="rect">
                <a:avLst/>
              </a:prstGeom>
              <a:blipFill rotWithShape="1">
                <a:blip r:embed="rId6"/>
                <a:stretch>
                  <a:fillRect l="-2634" t="-7027" r="-2533" b="-1729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447800" y="3962400"/>
            <a:ext cx="5295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 </a:t>
            </a:r>
            <a:r>
              <a:rPr lang="en-US" sz="3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biểu </a:t>
            </a:r>
            <a:r>
              <a:rPr lang="en-US" sz="32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thức </a:t>
            </a:r>
            <a:r>
              <a:rPr lang="en-US" sz="3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không </a:t>
            </a:r>
            <a:r>
              <a:rPr lang="en-US" sz="32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âm,ta có: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8378783"/>
              </p:ext>
            </p:extLst>
          </p:nvPr>
        </p:nvGraphicFramePr>
        <p:xfrm>
          <a:off x="2108200" y="4648200"/>
          <a:ext cx="2235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Equation" r:id="rId7" imgW="1130040" imgH="266400" progId="Equation.DSMT4">
                  <p:embed/>
                </p:oleObj>
              </mc:Choice>
              <mc:Fallback>
                <p:oleObj name="Equation" r:id="rId7" imgW="1130040" imgH="26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8200" y="4648200"/>
                        <a:ext cx="2235200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1571646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"/>
  <p:tag name="ELAPSEDTIME" val="1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57"/>
  <p:tag name="ARTICULATE_USED_LAYOUT" val="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595</Words>
  <Application>Microsoft Office PowerPoint</Application>
  <PresentationFormat>On-screen Show (4:3)</PresentationFormat>
  <Paragraphs>131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.VnTifani Heavy</vt:lpstr>
      <vt:lpstr>Arial</vt:lpstr>
      <vt:lpstr>Calibri</vt:lpstr>
      <vt:lpstr>Cambria Math</vt:lpstr>
      <vt:lpstr>Times New Roman</vt:lpstr>
      <vt:lpstr>VNI-Avo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andongnhi.violet.vn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Kinh kha</dc:creator>
  <cp:lastModifiedBy>Admin</cp:lastModifiedBy>
  <cp:revision>54</cp:revision>
  <dcterms:created xsi:type="dcterms:W3CDTF">2014-07-26T07:56:05Z</dcterms:created>
  <dcterms:modified xsi:type="dcterms:W3CDTF">2019-03-31T15:19:47Z</dcterms:modified>
</cp:coreProperties>
</file>